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306" r:id="rId5"/>
    <p:sldId id="281" r:id="rId6"/>
    <p:sldId id="287" r:id="rId7"/>
    <p:sldId id="307" r:id="rId8"/>
    <p:sldId id="259" r:id="rId9"/>
    <p:sldId id="308" r:id="rId10"/>
    <p:sldId id="309" r:id="rId11"/>
    <p:sldId id="312" r:id="rId12"/>
    <p:sldId id="313" r:id="rId13"/>
    <p:sldId id="314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303" r:id="rId22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1E20"/>
    <a:srgbClr val="FED3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E29D6A-FA75-4C3B-AF28-8974D324D861}" v="35" dt="2025-04-24T14:09:06.883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598" autoAdjust="0"/>
  </p:normalViewPr>
  <p:slideViewPr>
    <p:cSldViewPr snapToGrid="0">
      <p:cViewPr varScale="1">
        <p:scale>
          <a:sx n="114" d="100"/>
          <a:sy n="114" d="100"/>
        </p:scale>
        <p:origin x="614" y="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5"/>
    </p:cViewPr>
  </p:sorterViewPr>
  <p:notesViewPr>
    <p:cSldViewPr snapToGrid="0">
      <p:cViewPr varScale="1">
        <p:scale>
          <a:sx n="96" d="100"/>
          <a:sy n="96" d="100"/>
        </p:scale>
        <p:origin x="355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go Corona Lopez" userId="ac4b8f19-15ac-4a22-84c7-9d659fb9f730" providerId="ADAL" clId="{17E29D6A-FA75-4C3B-AF28-8974D324D861}"/>
    <pc:docChg chg="undo custSel modSld sldOrd">
      <pc:chgData name="Diego Corona Lopez" userId="ac4b8f19-15ac-4a22-84c7-9d659fb9f730" providerId="ADAL" clId="{17E29D6A-FA75-4C3B-AF28-8974D324D861}" dt="2025-04-24T14:09:06.882" v="80" actId="1037"/>
      <pc:docMkLst>
        <pc:docMk/>
      </pc:docMkLst>
      <pc:sldChg chg="setBg">
        <pc:chgData name="Diego Corona Lopez" userId="ac4b8f19-15ac-4a22-84c7-9d659fb9f730" providerId="ADAL" clId="{17E29D6A-FA75-4C3B-AF28-8974D324D861}" dt="2025-04-24T14:07:15.202" v="45"/>
        <pc:sldMkLst>
          <pc:docMk/>
          <pc:sldMk cId="683725505" sldId="287"/>
        </pc:sldMkLst>
      </pc:sldChg>
      <pc:sldChg chg="addSp delSp modSp mod setBg">
        <pc:chgData name="Diego Corona Lopez" userId="ac4b8f19-15ac-4a22-84c7-9d659fb9f730" providerId="ADAL" clId="{17E29D6A-FA75-4C3B-AF28-8974D324D861}" dt="2025-04-24T14:09:06.882" v="80" actId="1037"/>
        <pc:sldMkLst>
          <pc:docMk/>
          <pc:sldMk cId="2394221011" sldId="303"/>
        </pc:sldMkLst>
        <pc:spChg chg="mod">
          <ac:chgData name="Diego Corona Lopez" userId="ac4b8f19-15ac-4a22-84c7-9d659fb9f730" providerId="ADAL" clId="{17E29D6A-FA75-4C3B-AF28-8974D324D861}" dt="2025-04-24T14:05:17.870" v="23" actId="6549"/>
          <ac:spMkLst>
            <pc:docMk/>
            <pc:sldMk cId="2394221011" sldId="303"/>
            <ac:spMk id="2" creationId="{4040E66B-357D-4937-B92F-BDC71B7BD9DB}"/>
          </ac:spMkLst>
        </pc:spChg>
        <pc:spChg chg="mod">
          <ac:chgData name="Diego Corona Lopez" userId="ac4b8f19-15ac-4a22-84c7-9d659fb9f730" providerId="ADAL" clId="{17E29D6A-FA75-4C3B-AF28-8974D324D861}" dt="2025-04-24T14:06:23.570" v="41" actId="20577"/>
          <ac:spMkLst>
            <pc:docMk/>
            <pc:sldMk cId="2394221011" sldId="303"/>
            <ac:spMk id="3" creationId="{8933B907-C059-432D-9E6C-B6A08FA776A9}"/>
          </ac:spMkLst>
        </pc:spChg>
        <pc:spChg chg="del">
          <ac:chgData name="Diego Corona Lopez" userId="ac4b8f19-15ac-4a22-84c7-9d659fb9f730" providerId="ADAL" clId="{17E29D6A-FA75-4C3B-AF28-8974D324D861}" dt="2025-04-24T14:05:48.360" v="31" actId="478"/>
          <ac:spMkLst>
            <pc:docMk/>
            <pc:sldMk cId="2394221011" sldId="303"/>
            <ac:spMk id="4" creationId="{B0CDAE7A-6B1B-4C3F-85DB-89A4594438B9}"/>
          </ac:spMkLst>
        </pc:spChg>
        <pc:spChg chg="del">
          <ac:chgData name="Diego Corona Lopez" userId="ac4b8f19-15ac-4a22-84c7-9d659fb9f730" providerId="ADAL" clId="{17E29D6A-FA75-4C3B-AF28-8974D324D861}" dt="2025-04-24T14:05:50.877" v="32" actId="478"/>
          <ac:spMkLst>
            <pc:docMk/>
            <pc:sldMk cId="2394221011" sldId="303"/>
            <ac:spMk id="5" creationId="{9211888C-69E3-41DE-8265-95D76F4FFC55}"/>
          </ac:spMkLst>
        </pc:spChg>
        <pc:spChg chg="del">
          <ac:chgData name="Diego Corona Lopez" userId="ac4b8f19-15ac-4a22-84c7-9d659fb9f730" providerId="ADAL" clId="{17E29D6A-FA75-4C3B-AF28-8974D324D861}" dt="2025-04-24T14:05:46.846" v="30" actId="478"/>
          <ac:spMkLst>
            <pc:docMk/>
            <pc:sldMk cId="2394221011" sldId="303"/>
            <ac:spMk id="6" creationId="{39ECCF82-DD52-4DF2-A97B-A6A198D3EC8E}"/>
          </ac:spMkLst>
        </pc:spChg>
        <pc:spChg chg="add del">
          <ac:chgData name="Diego Corona Lopez" userId="ac4b8f19-15ac-4a22-84c7-9d659fb9f730" providerId="ADAL" clId="{17E29D6A-FA75-4C3B-AF28-8974D324D861}" dt="2025-04-24T14:06:02.603" v="36" actId="22"/>
          <ac:spMkLst>
            <pc:docMk/>
            <pc:sldMk cId="2394221011" sldId="303"/>
            <ac:spMk id="8" creationId="{06D72A20-320A-ECE0-EA8E-43278D8A8DC5}"/>
          </ac:spMkLst>
        </pc:spChg>
        <pc:spChg chg="add mod">
          <ac:chgData name="Diego Corona Lopez" userId="ac4b8f19-15ac-4a22-84c7-9d659fb9f730" providerId="ADAL" clId="{17E29D6A-FA75-4C3B-AF28-8974D324D861}" dt="2025-04-24T14:06:16.762" v="40" actId="6549"/>
          <ac:spMkLst>
            <pc:docMk/>
            <pc:sldMk cId="2394221011" sldId="303"/>
            <ac:spMk id="9" creationId="{5ABC5F33-2185-74D7-B43A-AC115575C235}"/>
          </ac:spMkLst>
        </pc:spChg>
        <pc:spChg chg="add del mod">
          <ac:chgData name="Diego Corona Lopez" userId="ac4b8f19-15ac-4a22-84c7-9d659fb9f730" providerId="ADAL" clId="{17E29D6A-FA75-4C3B-AF28-8974D324D861}" dt="2025-04-24T14:08:22.006" v="48" actId="478"/>
          <ac:spMkLst>
            <pc:docMk/>
            <pc:sldMk cId="2394221011" sldId="303"/>
            <ac:spMk id="12" creationId="{7F6D266C-D600-A747-2CF3-BA1FE61FBC69}"/>
          </ac:spMkLst>
        </pc:spChg>
        <pc:spChg chg="add del mod">
          <ac:chgData name="Diego Corona Lopez" userId="ac4b8f19-15ac-4a22-84c7-9d659fb9f730" providerId="ADAL" clId="{17E29D6A-FA75-4C3B-AF28-8974D324D861}" dt="2025-04-24T14:08:27.086" v="52"/>
          <ac:spMkLst>
            <pc:docMk/>
            <pc:sldMk cId="2394221011" sldId="303"/>
            <ac:spMk id="14" creationId="{05DBD85A-5116-11E7-117D-B00CD859445E}"/>
          </ac:spMkLst>
        </pc:spChg>
        <pc:picChg chg="del">
          <ac:chgData name="Diego Corona Lopez" userId="ac4b8f19-15ac-4a22-84c7-9d659fb9f730" providerId="ADAL" clId="{17E29D6A-FA75-4C3B-AF28-8974D324D861}" dt="2025-04-24T14:08:20.735" v="47" actId="478"/>
          <ac:picMkLst>
            <pc:docMk/>
            <pc:sldMk cId="2394221011" sldId="303"/>
            <ac:picMk id="11" creationId="{C6C7C533-8A44-4C93-904C-F4F963D800E5}"/>
          </ac:picMkLst>
        </pc:picChg>
        <pc:picChg chg="add del mod">
          <ac:chgData name="Diego Corona Lopez" userId="ac4b8f19-15ac-4a22-84c7-9d659fb9f730" providerId="ADAL" clId="{17E29D6A-FA75-4C3B-AF28-8974D324D861}" dt="2025-04-24T14:08:25.941" v="51" actId="21"/>
          <ac:picMkLst>
            <pc:docMk/>
            <pc:sldMk cId="2394221011" sldId="303"/>
            <ac:picMk id="15" creationId="{C852039E-103F-A187-AEEB-629581928AF1}"/>
          </ac:picMkLst>
        </pc:picChg>
        <pc:picChg chg="add mod">
          <ac:chgData name="Diego Corona Lopez" userId="ac4b8f19-15ac-4a22-84c7-9d659fb9f730" providerId="ADAL" clId="{17E29D6A-FA75-4C3B-AF28-8974D324D861}" dt="2025-04-24T14:09:06.882" v="80" actId="1037"/>
          <ac:picMkLst>
            <pc:docMk/>
            <pc:sldMk cId="2394221011" sldId="303"/>
            <ac:picMk id="16" creationId="{C852039E-103F-A187-AEEB-629581928AF1}"/>
          </ac:picMkLst>
        </pc:picChg>
        <pc:picChg chg="del">
          <ac:chgData name="Diego Corona Lopez" userId="ac4b8f19-15ac-4a22-84c7-9d659fb9f730" providerId="ADAL" clId="{17E29D6A-FA75-4C3B-AF28-8974D324D861}" dt="2025-04-24T14:08:23.774" v="49" actId="478"/>
          <ac:picMkLst>
            <pc:docMk/>
            <pc:sldMk cId="2394221011" sldId="303"/>
            <ac:picMk id="17" creationId="{768A4AA5-1799-4AB4-A6D6-6E2D7791C172}"/>
          </ac:picMkLst>
        </pc:picChg>
      </pc:sldChg>
      <pc:sldChg chg="ord">
        <pc:chgData name="Diego Corona Lopez" userId="ac4b8f19-15ac-4a22-84c7-9d659fb9f730" providerId="ADAL" clId="{17E29D6A-FA75-4C3B-AF28-8974D324D861}" dt="2025-04-24T14:06:33.963" v="43"/>
        <pc:sldMkLst>
          <pc:docMk/>
          <pc:sldMk cId="3754955192" sldId="32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8E7403-EB4A-4177-AFCE-6A9D7B160C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C49177-C030-4043-9380-EA6E4C94A1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663C334-78CA-4E1A-9D54-3E3430963041}" type="datetime1">
              <a:rPr lang="en-GB" smtClean="0"/>
              <a:t>24/04/2025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C83CE-EC9B-40C4-BD7A-48797AE5B1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9A75D-9B4E-4704-98C7-2A42472F11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4CC6D6D-E986-427F-AD9C-4E9408DDB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7748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38705E-AAE8-4335-B5A5-B8C4E9E55DA7}" type="datetime1">
              <a:rPr lang="en-GB" smtClean="0"/>
              <a:pPr/>
              <a:t>24/04/2025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15A580F-E35D-42E1-AF82-E41CC201EA91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536806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15A580F-E35D-42E1-AF82-E41CC201EA9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100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61BE3-CB1C-F8F5-76C8-4E37125C4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3C69BE-A0D9-D58E-6B1E-95BD7FD31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91F21F-573B-88D8-7659-B7A7A2CE71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BA620-65DD-4822-7C1D-9B6E6092F5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171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8E56E-E552-0878-713C-03257C242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768AF9-3E2F-786B-E9B1-6090DCFD78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6B8883-C216-E98E-66B4-068C2612F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A7BB2-F2EE-1413-814F-702A961101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9137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9C7B3-5EF1-96B9-B320-9CDBEF689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EF737E-FBD2-9488-E487-794F367B52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9B0A61-7C0D-95F9-E8E4-AF6E9CFA66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B27C0-F9FD-006F-F51E-E0731D2459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7842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9A898-F104-AD80-7B76-32B7E10A3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013596-1C12-4C79-BA65-C5AE322F03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CB0540-B9A1-81E0-92F5-13EE3B0CC1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A0CB6-DD9B-E065-F95E-BB99344BCA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7075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1C3D7-209B-45DF-4DAF-BE03C264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341C1-611E-1D15-5389-DBC6A348FA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EF4A25-B579-6A7F-2B2E-17667F90A3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8CDE9-6F63-1E4D-F68C-5BD4474A34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9924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A0118-6C28-0B68-5950-92A87D6E4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E14618-D990-E20E-012B-89A9114BC0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FF1ADF-AE31-0472-DD90-064E00A708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CDE8C-B046-5189-7911-D4D63EA54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69776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5DE64-8D45-4FC3-4C17-65D784456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7A06F0-6B62-95B7-7B4E-3269A285B7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1ED4A7-E0FE-676D-2908-E3D7570ED4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B93D1-2B29-657C-8551-E5A88CEF13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6938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EA78A-F23D-2D8C-1F01-5053CC473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1490F6-9D25-F525-A834-AA590DA4E7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218C34-9277-1D9A-2C90-74DFE1BD6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EACA8C-753B-F0F2-CCC2-82C879A715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67469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224DCA5-A7A8-4689-8651-5E03C020EB3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029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478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7769C21-FF48-4BAC-88E9-1290DC654EB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6655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4B9BC-5FA5-46D0-1F39-3BE531A97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B2C98A-D2D9-762B-123F-634AC63ADD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33B1C0-F248-044D-6EE5-EEFFA560F5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E129A-4593-48A1-0722-4DC4EFD6EC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961EFD6-34B6-4621-AFFD-CC7DD286577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710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5728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BC864-7F14-0172-2866-7CE47C65F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0412EF-82FE-E82D-9EF5-8FC99D9C3F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CD531A-6734-A34A-FFD7-D860B18D6E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435B6-A98F-A10C-CDAE-639FEA6B85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961EFD6-34B6-4621-AFFD-CC7DD286577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9014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FD93A-B085-92D6-1B16-D3ED6C52B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1E813F-FBBC-2BEA-410A-738D57C1B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1D0858-A26B-7CB8-9604-93403EA27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20C9F-C075-7ECD-E53D-832EE3F715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77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9A81C-C35A-6014-CD78-217EE9CFA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4CD363-6223-6E5F-8195-4E347E3775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9D2058-04BE-8416-A2AC-2048642BA0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B8B7B-72ED-B04C-094C-7C755471F4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3177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F4266-6EB9-04D2-5831-31D80B309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F609DA-8E3D-151E-FB16-3AD65608DC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361299-FF25-4CE0-EB39-98039D8FE6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2B713-3F16-6340-4384-A7E2F93502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3190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439D4E6-49E3-4273-9EDF-AD58558B9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sz="4000" noProof="0" dirty="0">
                <a:solidFill>
                  <a:schemeClr val="bg1"/>
                </a:solidFill>
              </a:rPr>
              <a:t>Click to edit Master title style</a:t>
            </a:r>
            <a:endParaRPr lang="en-GB" sz="4000" noProof="0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D8936-4795-43B2-9C32-4BE93A6721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5934" y="5220450"/>
            <a:ext cx="3380437" cy="57074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sz="1800" noProof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6C8B8511-EE4E-4935-ABB8-E8C2FCB1C4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76158" y="0"/>
            <a:ext cx="7315841" cy="6858000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39FAB6-0B6C-402C-A107-EFFF82281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DBE487E6-4032-4195-9823-685A39371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C71E06DF-BA1B-43E6-A74C-85231D2E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2/11/20XX</a:t>
            </a: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0BD36B16-3F07-4955-8D4D-BC0FD17C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‹#›</a:t>
            </a:fld>
            <a:endParaRPr lang="en-GB" noProof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273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4246B94A-8C64-4FBA-B409-1F9487E19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6F075D-9008-4BD3-A772-7AF7AD667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C185B95-5C0F-400E-B7DF-8FF8432907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0" y="2003375"/>
            <a:ext cx="5094288" cy="52676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C725AFD-5A48-451D-B91D-9E63953F8E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1176"/>
            <a:ext cx="5094673" cy="327355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ACDC650-288E-4CF5-8546-9F2D5CEC88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7611" y="2003375"/>
            <a:ext cx="5094288" cy="52676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956E1F7E-0B80-40DB-8F21-F06D9DD562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97226" y="2551176"/>
            <a:ext cx="5094673" cy="327355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92C0-6B36-412A-9A49-16AB59FF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B4EFB36A-E4FD-4966-A091-9BDAF2991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9B52EA1F-D8D0-4F42-B00A-F0E943F82E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98A6230-35B8-4147-9494-90708BFC3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193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C332FB-CD3F-4398-958A-CBE45129A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9">
            <a:extLst>
              <a:ext uri="{FF2B5EF4-FFF2-40B4-BE49-F238E27FC236}">
                <a16:creationId xmlns:a16="http://schemas.microsoft.com/office/drawing/2014/main" id="{E566CA14-5018-43EE-BB8F-E12209B2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A76201F-C7C2-400C-BE9B-F185A832CC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09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A742F7E8-0787-4D2C-B53F-B62C309ED6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D178B9A-B987-49A0-B73F-70B855C424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0091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407D5990-6E05-4ECC-B930-EA5CF0774CF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40091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6A58550-98E5-4548-82F6-EE971733A79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173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6B90AFA0-EDA3-4F21-A480-F56AA1D0BEB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0173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46E7C8-F905-4B13-8FD6-185A04184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A0E3EE3A-87F3-4F60-90D8-938E4BBC2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F1449B0C-8214-4186-9666-E63CCA0909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F5DDBFC0-CC80-4B03-B5F5-3C57166D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86452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1BF5DB-2BF3-4196-B1CF-82B7CDCC0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987523" y="729692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2">
            <a:extLst>
              <a:ext uri="{FF2B5EF4-FFF2-40B4-BE49-F238E27FC236}">
                <a16:creationId xmlns:a16="http://schemas.microsoft.com/office/drawing/2014/main" id="{168DC13D-FFC6-4CC5-B9F8-B3B09610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511" y="909639"/>
            <a:ext cx="3703856" cy="129063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51" name="Picture Placeholder 37">
            <a:extLst>
              <a:ext uri="{FF2B5EF4-FFF2-40B4-BE49-F238E27FC236}">
                <a16:creationId xmlns:a16="http://schemas.microsoft.com/office/drawing/2014/main" id="{F1AD5C34-DDA9-421B-A3C2-4D014B3D3F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5383" y="723900"/>
            <a:ext cx="3179762" cy="2160588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3" name="Picture Placeholder 43">
            <a:extLst>
              <a:ext uri="{FF2B5EF4-FFF2-40B4-BE49-F238E27FC236}">
                <a16:creationId xmlns:a16="http://schemas.microsoft.com/office/drawing/2014/main" id="{11508423-C6F4-4605-9E6D-1ED73334D0F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5383" y="3048000"/>
            <a:ext cx="3178175" cy="30861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1692DD91-8169-4A90-9D17-8A60286225F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40188" y="723900"/>
            <a:ext cx="3371850" cy="3159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4" name="Picture Placeholder 45">
            <a:extLst>
              <a:ext uri="{FF2B5EF4-FFF2-40B4-BE49-F238E27FC236}">
                <a16:creationId xmlns:a16="http://schemas.microsoft.com/office/drawing/2014/main" id="{30A5BEAE-CA80-4FFD-8DD4-5B7413AF51D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39608" y="4038600"/>
            <a:ext cx="3371659" cy="20955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9" name="Content Placeholder 14">
            <a:extLst>
              <a:ext uri="{FF2B5EF4-FFF2-40B4-BE49-F238E27FC236}">
                <a16:creationId xmlns:a16="http://schemas.microsoft.com/office/drawing/2014/main" id="{4B2044C0-1C45-402D-BC20-0EB82BDB4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7510" y="2380221"/>
            <a:ext cx="3703856" cy="386640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4" name="Footer Placeholder 7">
            <a:extLst>
              <a:ext uri="{FF2B5EF4-FFF2-40B4-BE49-F238E27FC236}">
                <a16:creationId xmlns:a16="http://schemas.microsoft.com/office/drawing/2014/main" id="{30EE29E3-4F8E-469E-9B99-E29176094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5" name="Date Placeholder 6">
            <a:extLst>
              <a:ext uri="{FF2B5EF4-FFF2-40B4-BE49-F238E27FC236}">
                <a16:creationId xmlns:a16="http://schemas.microsoft.com/office/drawing/2014/main" id="{58513823-D81E-4B8B-85E6-EB11EA54D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36" name="Slide Number Placeholder 8">
            <a:extLst>
              <a:ext uri="{FF2B5EF4-FFF2-40B4-BE49-F238E27FC236}">
                <a16:creationId xmlns:a16="http://schemas.microsoft.com/office/drawing/2014/main" id="{9D43A613-4A7D-4C9F-B407-154A1FB83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DE330D17-32E5-404A-9262-6A998ABC0878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22706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A2404A1-BF4E-4858-BD1C-1BEFE71B63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4296094"/>
            <a:ext cx="10782299" cy="1100621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0053544-3012-4C81-98D6-E2665A3A3F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4" y="5533242"/>
            <a:ext cx="9972675" cy="543505"/>
          </a:xfrm>
          <a:prstGeom prst="rect">
            <a:avLst/>
          </a:prstGeom>
        </p:spPr>
        <p:txBody>
          <a:bodyPr rtlCol="0" anchor="t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subtitle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C177CBDB-952D-484B-B43B-F988558931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100" y="727075"/>
            <a:ext cx="5176838" cy="3071813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D789E88D-76E7-4745-B062-102E233A67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46800" y="727075"/>
            <a:ext cx="5245100" cy="30702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3A5CE3-0C01-4DBF-926A-2F9BFD043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4144434"/>
            <a:ext cx="106299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1">
            <a:extLst>
              <a:ext uri="{FF2B5EF4-FFF2-40B4-BE49-F238E27FC236}">
                <a16:creationId xmlns:a16="http://schemas.microsoft.com/office/drawing/2014/main" id="{083D82F8-F43B-4D01-891B-F77BC6F6F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B8CBC856-A31F-40C2-B7EA-91B860D3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10">
            <a:extLst>
              <a:ext uri="{FF2B5EF4-FFF2-40B4-BE49-F238E27FC236}">
                <a16:creationId xmlns:a16="http://schemas.microsoft.com/office/drawing/2014/main" id="{966FFB51-C55B-469E-B3C6-1A636992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A53D7EE4-1EDB-42FD-B6B7-A82C9F31F0F4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7097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695A76E-1EF3-4F47-9E87-6FCAB7D5D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b="1">
                <a:latin typeface="IBM Plex Mono" panose="020B0509050203000203" pitchFamily="49" charset="0"/>
              </a:defRPr>
            </a:lvl1pPr>
          </a:lstStyle>
          <a:p>
            <a:pPr rtl="0"/>
            <a:r>
              <a:rPr lang="en-US" sz="4000" noProof="0" dirty="0"/>
              <a:t>Click to edit Master title style</a:t>
            </a:r>
            <a:endParaRPr lang="en-GB" sz="4000" noProof="0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EAD023B5-9ABC-4D4A-A1AD-D4D83D6621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"/>
            <a:ext cx="4876799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AFB647-646C-4130-9EF5-C19C686B1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9D5546-AD01-4B29-B174-EDA710510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0A0972-FD9A-4E9D-A0A3-BD0AF8C7B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3B2F557-7BE5-4154-A82F-928EE54A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E54A7E3-1026-464C-BB67-2D7F7140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1723F54-B646-4D12-AEA1-08269C25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3464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C8837BA0-445B-4D04-ADA9-C65084B1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904730"/>
            <a:ext cx="4152900" cy="165259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b="1">
                <a:latin typeface="IBM Plex Mono" panose="020B0509050203000203" pitchFamily="49" charset="0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0CFA4CCF-323F-4998-B6BF-56207329C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975" y="952368"/>
            <a:ext cx="6257926" cy="177389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FFF70A-3EED-4002-B2F8-FB8301C80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DD78C1EE-0224-4362-B796-4CC7B06992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099" y="3048000"/>
            <a:ext cx="5133990" cy="273753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2C1748F4-2D05-4407-8CB0-D854F9602DA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9621" y="3048000"/>
            <a:ext cx="5182278" cy="273753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59837BA4-E3C3-4F0D-A113-75128BC03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5DA65157-50C9-4A85-912D-6DC9A6061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9DE415B0-F0C3-4971-8C76-0D54D6407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53D7EE4-1EDB-42FD-B6B7-A82C9F31F0F4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51209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0">
            <a:extLst>
              <a:ext uri="{FF2B5EF4-FFF2-40B4-BE49-F238E27FC236}">
                <a16:creationId xmlns:a16="http://schemas.microsoft.com/office/drawing/2014/main" id="{6DC3399C-8B0E-4D7D-A955-FB1F37CF3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227171" cy="3871143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1" name="Subtitle 11">
            <a:extLst>
              <a:ext uri="{FF2B5EF4-FFF2-40B4-BE49-F238E27FC236}">
                <a16:creationId xmlns:a16="http://schemas.microsoft.com/office/drawing/2014/main" id="{13C3C1EB-2C5B-4710-893A-9DD6284D5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4785543"/>
            <a:ext cx="4857857" cy="100565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/>
            </a:lvl1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E335E712-C7FD-4BAC-B89C-58AF6594A4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15100" y="0"/>
            <a:ext cx="56769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E8A8BA-B48F-4CEA-A820-8955D55D0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94FBB1-EC2B-4CAB-AE4E-A7A156244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555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9D49AB0A-D330-4415-9B9C-C769A852D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7EFB8CD-537B-4E5E-8F93-82EED2C84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CA687-1C2C-48EE-99B9-EC8CF30289F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95488"/>
            <a:ext cx="9521825" cy="40513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8135C37F-29C2-41B0-B777-64FAC1F7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20" name="Date Placeholder 8">
            <a:extLst>
              <a:ext uri="{FF2B5EF4-FFF2-40B4-BE49-F238E27FC236}">
                <a16:creationId xmlns:a16="http://schemas.microsoft.com/office/drawing/2014/main" id="{FAC325DA-0D81-49D1-BDBC-680AF5D62C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21" name="Slide Number Placeholder 10">
            <a:extLst>
              <a:ext uri="{FF2B5EF4-FFF2-40B4-BE49-F238E27FC236}">
                <a16:creationId xmlns:a16="http://schemas.microsoft.com/office/drawing/2014/main" id="{13980C1F-6344-4AC2-8573-0D9F3531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78275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5221BF9-9559-4D62-ADC6-23629701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B4C3E1-495D-437D-A1DB-87F3028BB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AAB131D-0F50-4923-96D1-8C59A3D8EEC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875" y="2386654"/>
            <a:ext cx="8663075" cy="331089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30DBE8A-9D17-4F79-86F8-9FEA11DF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C9023F8-E1A8-4C1E-B745-6658DCD67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E51CCEBF-A77A-4DDA-94D4-73646D55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44094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371D84D-B708-4A20-8D50-CDA4E3EC6F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00476 w 12192000"/>
              <a:gd name="connsiteY0" fmla="*/ 6126480 h 6858000"/>
              <a:gd name="connsiteX1" fmla="*/ 800476 w 12192000"/>
              <a:gd name="connsiteY1" fmla="*/ 6144768 h 6858000"/>
              <a:gd name="connsiteX2" fmla="*/ 11407516 w 12192000"/>
              <a:gd name="connsiteY2" fmla="*/ 6144768 h 6858000"/>
              <a:gd name="connsiteX3" fmla="*/ 11407516 w 12192000"/>
              <a:gd name="connsiteY3" fmla="*/ 6126480 h 6858000"/>
              <a:gd name="connsiteX4" fmla="*/ 800476 w 12192000"/>
              <a:gd name="connsiteY4" fmla="*/ 701040 h 6858000"/>
              <a:gd name="connsiteX5" fmla="*/ 800476 w 12192000"/>
              <a:gd name="connsiteY5" fmla="*/ 746759 h 6858000"/>
              <a:gd name="connsiteX6" fmla="*/ 11407516 w 12192000"/>
              <a:gd name="connsiteY6" fmla="*/ 746759 h 6858000"/>
              <a:gd name="connsiteX7" fmla="*/ 11407516 w 12192000"/>
              <a:gd name="connsiteY7" fmla="*/ 70104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800476" y="6126480"/>
                </a:moveTo>
                <a:lnTo>
                  <a:pt x="800476" y="6144768"/>
                </a:lnTo>
                <a:lnTo>
                  <a:pt x="11407516" y="6144768"/>
                </a:lnTo>
                <a:lnTo>
                  <a:pt x="11407516" y="6126480"/>
                </a:lnTo>
                <a:close/>
                <a:moveTo>
                  <a:pt x="800476" y="701040"/>
                </a:moveTo>
                <a:lnTo>
                  <a:pt x="800476" y="746759"/>
                </a:lnTo>
                <a:lnTo>
                  <a:pt x="11407516" y="746759"/>
                </a:lnTo>
                <a:lnTo>
                  <a:pt x="11407516" y="70104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03AD3-C316-411C-9844-6C8D950DC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1766" y="1837677"/>
            <a:ext cx="4930901" cy="2334828"/>
          </a:xfrm>
          <a:prstGeom prst="rect">
            <a:avLst/>
          </a:prstGeom>
        </p:spPr>
        <p:txBody>
          <a:bodyPr rtlCol="0"/>
          <a:lstStyle>
            <a:lvl1pPr algn="r">
              <a:defRPr cap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F00A8C60-C81E-4C2C-AB11-00AE1AC04E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7532" y="4408305"/>
            <a:ext cx="5175797" cy="90942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sz="1800" noProof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F7D24C8-FDC6-4FCE-85C6-520D6469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50E2155-DD21-4098-82EF-B19C466B23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30CB194-35B9-4229-9CFE-5C3B911EC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A2AE2B76-F97F-4BE2-8670-72276A5F21A5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DF219B-DD0E-4D26-8B59-3FE43A252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476" y="723900"/>
            <a:ext cx="10610474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25400" dir="2700000" sx="99000" sy="99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180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1DFFB204-6AE4-4FC9-9B60-312D7206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54F317-DDB0-4841-A973-FFC1296082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669" y="1789993"/>
            <a:ext cx="11407487" cy="435133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B3A45C-71C1-4ADC-89E0-AF6924CA1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B9239148-0308-46C3-9FF0-4027CC8E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3" name="Date Placeholder 8">
            <a:extLst>
              <a:ext uri="{FF2B5EF4-FFF2-40B4-BE49-F238E27FC236}">
                <a16:creationId xmlns:a16="http://schemas.microsoft.com/office/drawing/2014/main" id="{774C5953-38DD-4451-A5AA-9A578D5936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4" name="Slide Number Placeholder 10">
            <a:extLst>
              <a:ext uri="{FF2B5EF4-FFF2-40B4-BE49-F238E27FC236}">
                <a16:creationId xmlns:a16="http://schemas.microsoft.com/office/drawing/2014/main" id="{39D06D66-ACB3-4B9C-B4EB-FC3EC5BD7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52202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BCC9BE23-A0EC-4866-A7A4-FD7255EF8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3BC10E-3DDD-4EC5-BD6D-D8D180BF3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FD4AD3C-6727-49EE-9625-F87A6B8AE0B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95326" y="1940913"/>
            <a:ext cx="10798176" cy="402158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489FA96-DDCF-4A83-91EB-4F5F6179F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F7CC7848-0B2C-4FBE-96B0-0717CC5A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4CD16377-DD1B-4262-BDAE-760577F5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9706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pPr rtl="0"/>
            <a:fld id="{C3DB2ADC-AF19-4574-8C10-79B5B04FCA27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6647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3AE5B2F-2CD3-4E51-91D5-FEF8CE8FE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799" y="908651"/>
            <a:ext cx="6868551" cy="3640345"/>
          </a:xfrm>
        </p:spPr>
        <p:txBody>
          <a:bodyPr rtlCol="0">
            <a:normAutofit/>
          </a:bodyPr>
          <a:lstStyle/>
          <a:p>
            <a:pPr rtl="0"/>
            <a:r>
              <a:rPr lang="en-GB" sz="2800" b="1" dirty="0">
                <a:solidFill>
                  <a:srgbClr val="FED308"/>
                </a:solidFill>
                <a:latin typeface="IBM Plex Mono" panose="020B0509050203000203" pitchFamily="49" charset="0"/>
              </a:rPr>
              <a:t>Session // 01</a:t>
            </a:r>
            <a:br>
              <a:rPr lang="en-GB" sz="2800" b="1" dirty="0">
                <a:latin typeface="IBM Plex Mono" panose="020B0509050203000203" pitchFamily="49" charset="0"/>
              </a:rPr>
            </a:br>
            <a:r>
              <a:rPr lang="en-GB" sz="2800" b="1" dirty="0">
                <a:latin typeface="IBM Plex Mono" panose="020B0509050203000203" pitchFamily="49" charset="0"/>
              </a:rPr>
              <a:t>INTRODUCTION TO PYTORCH</a:t>
            </a:r>
            <a:br>
              <a:rPr lang="en-GB" sz="2800" b="1" dirty="0">
                <a:latin typeface="IBM Plex Mono" panose="020B0509050203000203" pitchFamily="49" charset="0"/>
              </a:rPr>
            </a:br>
            <a:br>
              <a:rPr lang="en-GB" sz="2800" b="1" dirty="0">
                <a:latin typeface="IBM Plex Mono" panose="020B0509050203000203" pitchFamily="49" charset="0"/>
              </a:rPr>
            </a:br>
            <a:r>
              <a:rPr lang="en-GB" sz="2800" b="1" dirty="0">
                <a:solidFill>
                  <a:srgbClr val="FED308"/>
                </a:solidFill>
                <a:latin typeface="IBM Plex Mono" panose="020B0509050203000203" pitchFamily="49" charset="0"/>
              </a:rPr>
              <a:t>FACULTY OF </a:t>
            </a:r>
            <a:br>
              <a:rPr lang="en-GB" sz="2800" b="1" dirty="0">
                <a:latin typeface="IBM Plex Mono" panose="020B0509050203000203" pitchFamily="49" charset="0"/>
              </a:rPr>
            </a:br>
            <a:r>
              <a:rPr lang="en-GB" sz="2800" b="1" dirty="0">
                <a:latin typeface="IBM Plex Mono" panose="020B0509050203000203" pitchFamily="49" charset="0"/>
              </a:rPr>
              <a:t>SCIENCE AND ENGINEERING</a:t>
            </a:r>
            <a:br>
              <a:rPr lang="en-GB" sz="2800" b="1" dirty="0">
                <a:latin typeface="IBM Plex Mono" panose="020B0509050203000203" pitchFamily="49" charset="0"/>
              </a:rPr>
            </a:br>
            <a:r>
              <a:rPr lang="en-GB" sz="2800" b="1" dirty="0">
                <a:solidFill>
                  <a:srgbClr val="FED308"/>
                </a:solidFill>
                <a:latin typeface="IBM Plex Mono" panose="020B0509050203000203" pitchFamily="49" charset="0"/>
              </a:rPr>
              <a:t>+++</a:t>
            </a:r>
            <a:endParaRPr lang="en-GB" b="1" dirty="0">
              <a:solidFill>
                <a:srgbClr val="FED308"/>
              </a:solidFill>
              <a:latin typeface="IBM Plex Mono" panose="020B0509050203000203" pitchFamily="49" charset="0"/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52DE27F-5BED-4BCC-887D-5872F796F6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5692" y="5563352"/>
            <a:ext cx="4646823" cy="570748"/>
          </a:xfrm>
        </p:spPr>
        <p:txBody>
          <a:bodyPr rtlCol="0">
            <a:normAutofit fontScale="92500"/>
          </a:bodyPr>
          <a:lstStyle/>
          <a:p>
            <a:pPr rtl="0"/>
            <a:r>
              <a:rPr lang="en-GB" dirty="0">
                <a:latin typeface="IBM Plex Sans" panose="020B0503050203000203" pitchFamily="34" charset="0"/>
              </a:rPr>
              <a:t>Diego Corona Lopez – AI Technical Specialist</a:t>
            </a:r>
          </a:p>
        </p:txBody>
      </p:sp>
      <p:pic>
        <p:nvPicPr>
          <p:cNvPr id="5" name="Picture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95E54092-0362-E129-0856-22D2F5638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6096000" y="3399748"/>
            <a:ext cx="6096000" cy="3458252"/>
          </a:xfrm>
          <a:prstGeom prst="rect">
            <a:avLst/>
          </a:prstGeom>
        </p:spPr>
      </p:pic>
      <p:pic>
        <p:nvPicPr>
          <p:cNvPr id="3" name="Picture 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6D12571E-BABD-853E-A9F5-FB4823A83D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82" t="7413" r="80328" b="68963"/>
          <a:stretch/>
        </p:blipFill>
        <p:spPr>
          <a:xfrm>
            <a:off x="9520005" y="630836"/>
            <a:ext cx="1986196" cy="81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94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6A5CE-F538-2D42-EF97-BF91EF3AF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02B79AAA-8204-19F9-320C-4ADEA46457AF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SE01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2EE5E956-4DFF-A9D1-BCD3-FF9D5931128B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10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72A438B-AA8E-25DD-79EA-73EB06183F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8136" y="2212975"/>
            <a:ext cx="4360863" cy="40957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Accessing Tensor Data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Basic indexing: </a:t>
            </a:r>
            <a:r>
              <a:rPr kumimoji="0" lang="en-US" altLang="en-US" sz="1500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tensor[</a:t>
            </a:r>
            <a:r>
              <a:rPr kumimoji="0" lang="en-US" altLang="en-US" sz="1500" i="0" u="none" strike="noStrike" cap="none" normalizeH="0" baseline="0" dirty="0" err="1">
                <a:ln>
                  <a:noFill/>
                </a:ln>
                <a:effectLst/>
                <a:latin typeface="IBM Plex Sans" panose="020B0503050203000203" pitchFamily="34" charset="0"/>
              </a:rPr>
              <a:t>i</a:t>
            </a:r>
            <a:r>
              <a:rPr kumimoji="0" lang="en-US" altLang="en-US" sz="1500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, j]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Slicing: </a:t>
            </a:r>
            <a:r>
              <a:rPr kumimoji="0" lang="en-US" altLang="en-US" sz="1500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tensor[1:3]</a:t>
            </a:r>
          </a:p>
          <a:p>
            <a:pPr marR="0" lvl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sz="1500" b="1" i="0" u="none" strike="noStrike" cap="none" normalizeH="0" baseline="0" dirty="0">
              <a:ln>
                <a:noFill/>
              </a:ln>
              <a:effectLst/>
              <a:latin typeface="IBM Plex Sans" panose="020B0503050203000203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Advanced indexing techniques: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Boolean masks: </a:t>
            </a:r>
            <a:r>
              <a:rPr kumimoji="0" lang="en-US" altLang="en-US" sz="1500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tensor[tensor &gt; 0]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Negative indexing: </a:t>
            </a:r>
            <a:r>
              <a:rPr kumimoji="0" lang="en-US" altLang="en-US" sz="1500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tensor[-1] (last element)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Using ellipsis: </a:t>
            </a:r>
            <a:r>
              <a:rPr kumimoji="0" lang="en-US" altLang="en-US" sz="1500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tensor[..., 0]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AAAB386-B0C5-09E9-EDBD-C867CB1EE3D0}"/>
              </a:ext>
            </a:extLst>
          </p:cNvPr>
          <p:cNvSpPr txBox="1">
            <a:spLocks/>
          </p:cNvSpPr>
          <p:nvPr/>
        </p:nvSpPr>
        <p:spPr>
          <a:xfrm>
            <a:off x="800100" y="773337"/>
            <a:ext cx="4361688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TENSOR</a:t>
            </a:r>
          </a:p>
          <a:p>
            <a:r>
              <a:rPr lang="en-US" dirty="0">
                <a:latin typeface="IBM Plex Mono" panose="020B0509050203000203" pitchFamily="49" charset="0"/>
              </a:rPr>
              <a:t>indexing</a:t>
            </a:r>
          </a:p>
        </p:txBody>
      </p:sp>
      <p:pic>
        <p:nvPicPr>
          <p:cNvPr id="3" name="Picture 2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A4E8FFD5-6637-30FD-431F-B0E6B20AEC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999" y="1272428"/>
            <a:ext cx="7153837" cy="45605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31489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77664-CA18-0A55-2080-B9C984A89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B87146F3-6998-9C4D-0669-6E541FCE8486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SE01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463B4719-7482-5AB9-EDFB-2B1C619412DF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11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3681535-EAE6-ED12-0133-905B3075D4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8136" y="2212975"/>
            <a:ext cx="4360863" cy="40957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Common Operations</a:t>
            </a:r>
          </a:p>
          <a:p>
            <a:pPr marL="285750" marR="0" lvl="0" indent="-28575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Arithmetic: </a:t>
            </a:r>
            <a:r>
              <a:rPr kumimoji="0" lang="en-GB" altLang="en-US" sz="1600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+, -, *, /</a:t>
            </a:r>
          </a:p>
          <a:p>
            <a:pPr marL="285750" marR="0" lvl="0" indent="-28575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Element-wise operations: </a:t>
            </a:r>
            <a:r>
              <a:rPr kumimoji="0" lang="en-GB" altLang="en-US" sz="1600" i="0" u="none" strike="noStrike" cap="none" normalizeH="0" baseline="0" dirty="0" err="1">
                <a:ln>
                  <a:noFill/>
                </a:ln>
                <a:effectLst/>
                <a:latin typeface="IBM Plex Sans" panose="020B0503050203000203" pitchFamily="34" charset="0"/>
              </a:rPr>
              <a:t>torch.sqrt</a:t>
            </a:r>
            <a:r>
              <a:rPr kumimoji="0" lang="en-GB" altLang="en-US" sz="1600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(), </a:t>
            </a:r>
            <a:r>
              <a:rPr kumimoji="0" lang="en-GB" altLang="en-US" sz="1600" i="0" u="none" strike="noStrike" cap="none" normalizeH="0" baseline="0" dirty="0" err="1">
                <a:ln>
                  <a:noFill/>
                </a:ln>
                <a:effectLst/>
                <a:latin typeface="IBM Plex Sans" panose="020B0503050203000203" pitchFamily="34" charset="0"/>
              </a:rPr>
              <a:t>torch.pow</a:t>
            </a:r>
            <a:r>
              <a:rPr kumimoji="0" lang="en-GB" altLang="en-US" sz="1600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()</a:t>
            </a:r>
          </a:p>
          <a:p>
            <a:pPr marL="285750" marR="0" lvl="0" indent="-28575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Reduction: </a:t>
            </a:r>
            <a:r>
              <a:rPr kumimoji="0" lang="en-GB" altLang="en-US" sz="1600" i="0" u="none" strike="noStrike" cap="none" normalizeH="0" baseline="0" dirty="0" err="1">
                <a:ln>
                  <a:noFill/>
                </a:ln>
                <a:effectLst/>
                <a:latin typeface="IBM Plex Sans" panose="020B0503050203000203" pitchFamily="34" charset="0"/>
              </a:rPr>
              <a:t>torch.sum</a:t>
            </a:r>
            <a:r>
              <a:rPr kumimoji="0" lang="en-GB" altLang="en-US" sz="1600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(), </a:t>
            </a:r>
            <a:r>
              <a:rPr kumimoji="0" lang="en-GB" altLang="en-US" sz="1600" i="0" u="none" strike="noStrike" cap="none" normalizeH="0" baseline="0" dirty="0" err="1">
                <a:ln>
                  <a:noFill/>
                </a:ln>
                <a:effectLst/>
                <a:latin typeface="IBM Plex Sans" panose="020B0503050203000203" pitchFamily="34" charset="0"/>
              </a:rPr>
              <a:t>torch.mean</a:t>
            </a:r>
            <a:r>
              <a:rPr kumimoji="0" lang="en-GB" altLang="en-US" sz="1600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()</a:t>
            </a:r>
          </a:p>
          <a:p>
            <a:pPr marL="285750" marR="0" lvl="0" indent="-28575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Comparisons: </a:t>
            </a:r>
            <a:r>
              <a:rPr kumimoji="0" lang="en-GB" altLang="en-US" sz="1600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&gt;, &lt;, ==</a:t>
            </a:r>
          </a:p>
          <a:p>
            <a:pPr marL="285750" marR="0" lvl="0" indent="-28575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In-place operations: </a:t>
            </a:r>
            <a:r>
              <a:rPr kumimoji="0" lang="en-GB" altLang="en-US" sz="1600" i="0" u="none" strike="noStrike" cap="none" normalizeH="0" baseline="0" dirty="0" err="1">
                <a:ln>
                  <a:noFill/>
                </a:ln>
                <a:effectLst/>
                <a:latin typeface="IBM Plex Sans" panose="020B0503050203000203" pitchFamily="34" charset="0"/>
              </a:rPr>
              <a:t>tensor.add</a:t>
            </a:r>
            <a:r>
              <a:rPr kumimoji="0" lang="en-GB" altLang="en-US" sz="1600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_(1) (note the underscore)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5C4A3D7-AF04-8933-4DB5-4D01890B117C}"/>
              </a:ext>
            </a:extLst>
          </p:cNvPr>
          <p:cNvSpPr txBox="1">
            <a:spLocks/>
          </p:cNvSpPr>
          <p:nvPr/>
        </p:nvSpPr>
        <p:spPr>
          <a:xfrm>
            <a:off x="800100" y="759889"/>
            <a:ext cx="4361688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BASIC TENSOR</a:t>
            </a:r>
          </a:p>
          <a:p>
            <a:r>
              <a:rPr lang="en-US" dirty="0">
                <a:latin typeface="IBM Plex Mono" panose="020B0509050203000203" pitchFamily="49" charset="0"/>
              </a:rPr>
              <a:t>OPERATIONS</a:t>
            </a:r>
          </a:p>
        </p:txBody>
      </p:sp>
      <p:pic>
        <p:nvPicPr>
          <p:cNvPr id="2" name="Picture 1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BDB33121-0AB0-D4A2-2F98-C35536EB3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324" y="1180592"/>
            <a:ext cx="6492240" cy="46581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96432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BDD5F-0B75-4FC4-37E3-6E76C6057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B8154FDA-A615-3F3B-C0A8-8FCA011BC381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SE01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28DDED63-168E-3C31-155B-A81A5EDB2077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12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A243F89-DAA0-A645-8DF2-68A86220E4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8136" y="2212975"/>
            <a:ext cx="4360863" cy="40957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Linear Algebra with </a:t>
            </a:r>
            <a:r>
              <a:rPr kumimoji="0" lang="en-GB" altLang="en-US" sz="1600" b="1" i="0" u="none" strike="noStrike" cap="none" normalizeH="0" baseline="0" dirty="0" err="1">
                <a:ln>
                  <a:noFill/>
                </a:ln>
                <a:effectLst/>
                <a:latin typeface="IBM Plex Sans" panose="020B0503050203000203" pitchFamily="34" charset="0"/>
              </a:rPr>
              <a:t>PyTorch</a:t>
            </a:r>
            <a:endParaRPr kumimoji="0" lang="en-GB" altLang="en-US" sz="1600" b="1" i="0" u="none" strike="noStrike" cap="none" normalizeH="0" baseline="0" dirty="0">
              <a:ln>
                <a:noFill/>
              </a:ln>
              <a:effectLst/>
              <a:latin typeface="IBM Plex Sans" panose="020B0503050203000203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Matrix multiplication: </a:t>
            </a:r>
            <a:r>
              <a:rPr kumimoji="0" lang="en-GB" altLang="en-US" sz="1600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@ or </a:t>
            </a:r>
            <a:r>
              <a:rPr kumimoji="0" lang="en-GB" altLang="en-US" sz="1600" i="0" u="none" strike="noStrike" cap="none" normalizeH="0" baseline="0" dirty="0" err="1">
                <a:ln>
                  <a:noFill/>
                </a:ln>
                <a:effectLst/>
                <a:latin typeface="IBM Plex Sans" panose="020B0503050203000203" pitchFamily="34" charset="0"/>
              </a:rPr>
              <a:t>torch.matmul</a:t>
            </a:r>
            <a:r>
              <a:rPr kumimoji="0" lang="en-GB" altLang="en-US" sz="1600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()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Transposition:</a:t>
            </a:r>
            <a:r>
              <a:rPr kumimoji="0" lang="en-GB" altLang="en-US" sz="1600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 .T or </a:t>
            </a:r>
            <a:r>
              <a:rPr kumimoji="0" lang="en-GB" altLang="en-US" sz="1600" i="0" u="none" strike="noStrike" cap="none" normalizeH="0" baseline="0" dirty="0" err="1">
                <a:ln>
                  <a:noFill/>
                </a:ln>
                <a:effectLst/>
                <a:latin typeface="IBM Plex Sans" panose="020B0503050203000203" pitchFamily="34" charset="0"/>
              </a:rPr>
              <a:t>torch.transpose</a:t>
            </a:r>
            <a:r>
              <a:rPr kumimoji="0" lang="en-GB" altLang="en-US" sz="1600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()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Inverse: </a:t>
            </a:r>
            <a:r>
              <a:rPr kumimoji="0" lang="en-GB" altLang="en-US" sz="1600" i="0" u="none" strike="noStrike" cap="none" normalizeH="0" baseline="0" dirty="0" err="1">
                <a:ln>
                  <a:noFill/>
                </a:ln>
                <a:effectLst/>
                <a:latin typeface="IBM Plex Sans" panose="020B0503050203000203" pitchFamily="34" charset="0"/>
              </a:rPr>
              <a:t>torch.inverse</a:t>
            </a:r>
            <a:r>
              <a:rPr kumimoji="0" lang="en-GB" altLang="en-US" sz="1600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()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Determinant: </a:t>
            </a:r>
            <a:r>
              <a:rPr kumimoji="0" lang="en-GB" altLang="en-US" sz="1600" i="0" u="none" strike="noStrike" cap="none" normalizeH="0" baseline="0" dirty="0" err="1">
                <a:ln>
                  <a:noFill/>
                </a:ln>
                <a:effectLst/>
                <a:latin typeface="IBM Plex Sans" panose="020B0503050203000203" pitchFamily="34" charset="0"/>
              </a:rPr>
              <a:t>torch.det</a:t>
            </a:r>
            <a:r>
              <a:rPr kumimoji="0" lang="en-GB" altLang="en-US" sz="1600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()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Eigenvalues: </a:t>
            </a:r>
            <a:r>
              <a:rPr kumimoji="0" lang="en-GB" altLang="en-US" sz="1600" i="0" u="none" strike="noStrike" cap="none" normalizeH="0" baseline="0" dirty="0" err="1">
                <a:ln>
                  <a:noFill/>
                </a:ln>
                <a:effectLst/>
                <a:latin typeface="IBM Plex Sans" panose="020B0503050203000203" pitchFamily="34" charset="0"/>
              </a:rPr>
              <a:t>torch.eig</a:t>
            </a:r>
            <a:r>
              <a:rPr kumimoji="0" lang="en-GB" altLang="en-US" sz="1600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()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SVD: </a:t>
            </a:r>
            <a:r>
              <a:rPr kumimoji="0" lang="en-GB" altLang="en-US" sz="1600" i="0" u="none" strike="noStrike" cap="none" normalizeH="0" baseline="0" dirty="0" err="1">
                <a:ln>
                  <a:noFill/>
                </a:ln>
                <a:effectLst/>
                <a:latin typeface="IBM Plex Sans" panose="020B0503050203000203" pitchFamily="34" charset="0"/>
              </a:rPr>
              <a:t>torch.svd</a:t>
            </a:r>
            <a:r>
              <a:rPr kumimoji="0" lang="en-GB" altLang="en-US" sz="1600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()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6BFB6C8-AC5C-941F-64D1-18ACEEE92402}"/>
              </a:ext>
            </a:extLst>
          </p:cNvPr>
          <p:cNvSpPr txBox="1">
            <a:spLocks/>
          </p:cNvSpPr>
          <p:nvPr/>
        </p:nvSpPr>
        <p:spPr>
          <a:xfrm>
            <a:off x="800100" y="759889"/>
            <a:ext cx="4361688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MATRIX</a:t>
            </a:r>
          </a:p>
          <a:p>
            <a:r>
              <a:rPr lang="en-US" dirty="0">
                <a:latin typeface="IBM Plex Mono" panose="020B0509050203000203" pitchFamily="49" charset="0"/>
              </a:rPr>
              <a:t>OPERATIONS</a:t>
            </a:r>
          </a:p>
        </p:txBody>
      </p:sp>
      <p:pic>
        <p:nvPicPr>
          <p:cNvPr id="3" name="Picture 2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87C04148-B87B-8F00-A2CE-B00827D0C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94" y="861125"/>
            <a:ext cx="7430219" cy="55540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43776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505EC-3DE9-086C-7CF5-B10A7695B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76C71FC8-99B0-D9C0-23B0-12BD3DFE6BAD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SE01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39789068-8DCB-0E5C-D5B5-4B4A64D7B4C3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13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64FB5EC-D43B-F115-C0AD-1844F0544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314" y="1590294"/>
            <a:ext cx="4360863" cy="40957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Working with Different Shapes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600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Automatic expansion of smaller tensors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600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Rules follow NumPy broadcasting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600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Eliminates need for explicit reshaping</a:t>
            </a:r>
          </a:p>
          <a:p>
            <a:pPr marR="0" lvl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GB" altLang="en-US" sz="1600" b="1" i="0" u="none" strike="noStrike" cap="none" normalizeH="0" baseline="0" dirty="0">
              <a:ln>
                <a:noFill/>
              </a:ln>
              <a:effectLst/>
              <a:latin typeface="IBM Plex Sans" panose="020B0503050203000203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Examples: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600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Add scalar to matrix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600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Multiply matrix by row/column vector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600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Scale batches of data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600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Powerful but requires understanding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5FDC6F3-3DA6-6387-8B6D-62E58729A8E2}"/>
              </a:ext>
            </a:extLst>
          </p:cNvPr>
          <p:cNvSpPr txBox="1">
            <a:spLocks/>
          </p:cNvSpPr>
          <p:nvPr/>
        </p:nvSpPr>
        <p:spPr>
          <a:xfrm>
            <a:off x="800100" y="759889"/>
            <a:ext cx="4361688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Broadcasting</a:t>
            </a:r>
          </a:p>
        </p:txBody>
      </p:sp>
      <p:pic>
        <p:nvPicPr>
          <p:cNvPr id="2" name="Picture 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C7866BE-9E33-3FCC-9682-A5D1A8492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901" y="801149"/>
            <a:ext cx="7171592" cy="56476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59960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82CBC-13AC-8385-96CE-F0A7E3CEB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0E3D53FF-A338-8B85-018C-EA92F3AC0E52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SE01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CFECA0ED-952F-8F39-AE21-64C4C7ECF3BB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14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988578A-4AAD-40B1-DD32-1AB3FD44D6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843982"/>
            <a:ext cx="5421406" cy="40957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GB" altLang="en-US" sz="1200" b="1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Changing Tensor Dimensions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200" b="1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reshape() </a:t>
            </a:r>
            <a:r>
              <a:rPr kumimoji="0" lang="en-GB" altLang="en-US" sz="1200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- new shape, possibly new memory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200" b="1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view() </a:t>
            </a:r>
            <a:r>
              <a:rPr kumimoji="0" lang="en-GB" altLang="en-US" sz="1200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- new shape, same memory (must be contiguous)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200" b="1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squeeze() </a:t>
            </a:r>
            <a:r>
              <a:rPr kumimoji="0" lang="en-GB" altLang="en-US" sz="1200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- remove dimensions of size 1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200" b="1" i="0" u="none" strike="noStrike" cap="none" normalizeH="0" baseline="0" dirty="0" err="1">
                <a:ln>
                  <a:noFill/>
                </a:ln>
                <a:effectLst/>
                <a:latin typeface="IBM Plex Sans" panose="020B0503050203000203" pitchFamily="34" charset="0"/>
              </a:rPr>
              <a:t>unsqueeze</a:t>
            </a:r>
            <a:r>
              <a:rPr kumimoji="0" lang="en-GB" altLang="en-US" sz="1200" b="1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() </a:t>
            </a:r>
            <a:r>
              <a:rPr kumimoji="0" lang="en-GB" altLang="en-US" sz="1200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- add dimension of size 1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200" b="1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expand() </a:t>
            </a:r>
            <a:r>
              <a:rPr kumimoji="0" lang="en-GB" altLang="en-US" sz="1200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- broadcast dimensions without copying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2411472-C511-C082-8A7B-EFDF2BF4D53F}"/>
              </a:ext>
            </a:extLst>
          </p:cNvPr>
          <p:cNvSpPr txBox="1">
            <a:spLocks/>
          </p:cNvSpPr>
          <p:nvPr/>
        </p:nvSpPr>
        <p:spPr>
          <a:xfrm>
            <a:off x="800100" y="759889"/>
            <a:ext cx="4361688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RESHAPING</a:t>
            </a:r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5B830F5-7903-6292-9DF5-A0A52CADF3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48" y="2433778"/>
            <a:ext cx="7496152" cy="38605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01955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AA441-416C-2BAC-7CB3-C56059070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2E51D343-822B-3266-3491-ACE22F1B87CA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SE01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AC4979D4-D92B-0211-0512-E96B2A23FCC8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15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972C1CC-3F60-4CE7-E8AA-05B6123742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314" y="2114733"/>
            <a:ext cx="4360863" cy="40957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Computing Gradients</a:t>
            </a:r>
          </a:p>
          <a:p>
            <a:pPr marL="285750" marR="0" lvl="0" indent="-28575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600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Enable tracking with </a:t>
            </a:r>
            <a:r>
              <a:rPr kumimoji="0" lang="en-GB" altLang="en-US" sz="1600" b="1" i="0" u="none" strike="noStrike" cap="none" normalizeH="0" baseline="0" dirty="0" err="1">
                <a:ln>
                  <a:noFill/>
                </a:ln>
                <a:effectLst/>
                <a:latin typeface="IBM Plex Sans" panose="020B0503050203000203" pitchFamily="34" charset="0"/>
              </a:rPr>
              <a:t>requires_grad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=True</a:t>
            </a:r>
          </a:p>
          <a:p>
            <a:pPr marL="285750" marR="0" lvl="0" indent="-28575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600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Build computation graph through operations</a:t>
            </a:r>
          </a:p>
          <a:p>
            <a:pPr marL="285750" marR="0" lvl="0" indent="-28575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600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Call </a:t>
            </a:r>
            <a:r>
              <a:rPr kumimoji="0" lang="en-GB" altLang="en-US" sz="1600" b="1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backward() </a:t>
            </a:r>
            <a:r>
              <a:rPr kumimoji="0" lang="en-GB" altLang="en-US" sz="1600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to compute gradients</a:t>
            </a:r>
          </a:p>
          <a:p>
            <a:pPr marL="285750" marR="0" lvl="0" indent="-28575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600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Access gradients via </a:t>
            </a:r>
            <a:r>
              <a:rPr kumimoji="0" lang="en-GB" altLang="en-US" sz="1600" b="1" i="0" u="none" strike="noStrike" cap="none" normalizeH="0" baseline="0" dirty="0" err="1">
                <a:ln>
                  <a:noFill/>
                </a:ln>
                <a:effectLst/>
                <a:latin typeface="IBM Plex Sans" panose="020B0503050203000203" pitchFamily="34" charset="0"/>
              </a:rPr>
              <a:t>tensor.grad</a:t>
            </a:r>
            <a:endParaRPr kumimoji="0" lang="en-GB" altLang="en-US" sz="1600" b="1" i="0" u="none" strike="noStrike" cap="none" normalizeH="0" baseline="0" dirty="0">
              <a:ln>
                <a:noFill/>
              </a:ln>
              <a:effectLst/>
              <a:latin typeface="IBM Plex Sans" panose="020B050305020300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35CADC-C9C6-E9DD-5F3F-F39A4F1E2A4F}"/>
              </a:ext>
            </a:extLst>
          </p:cNvPr>
          <p:cNvSpPr txBox="1">
            <a:spLocks/>
          </p:cNvSpPr>
          <p:nvPr/>
        </p:nvSpPr>
        <p:spPr>
          <a:xfrm>
            <a:off x="800100" y="759889"/>
            <a:ext cx="4361688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Using </a:t>
            </a:r>
            <a:r>
              <a:rPr lang="en-US" dirty="0" err="1">
                <a:latin typeface="IBM Plex Mono" panose="020B0509050203000203" pitchFamily="49" charset="0"/>
              </a:rPr>
              <a:t>autograd</a:t>
            </a:r>
            <a:endParaRPr lang="en-US" dirty="0">
              <a:latin typeface="IBM Plex Mono" panose="020B0509050203000203" pitchFamily="49" charset="0"/>
            </a:endParaRPr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25EA3E96-C26E-520D-E662-F5EF9100F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94"/>
          <a:stretch/>
        </p:blipFill>
        <p:spPr>
          <a:xfrm>
            <a:off x="6243351" y="102907"/>
            <a:ext cx="4568272" cy="65352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23546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9F653-BBC6-323C-DCE2-0257AFB28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3A7B666E-18FF-6D00-A234-C0311E347345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SE01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E6ADB16E-3825-E2D8-D740-013D86A6D508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16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E6BA248-74C3-8BCB-9F62-A192C9ED0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9960" y="632936"/>
            <a:ext cx="5421406" cy="2486784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GB" altLang="en-US" sz="1400" b="1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From Raw Data to Tensors</a:t>
            </a:r>
          </a:p>
          <a:p>
            <a:pPr marL="285750" marR="0" lvl="0" indent="-28575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400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Common data sources: CSV, images, text</a:t>
            </a:r>
          </a:p>
          <a:p>
            <a:pPr marL="285750" marR="0" lvl="0" indent="-28575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400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Using pandas to load structured data</a:t>
            </a:r>
          </a:p>
          <a:p>
            <a:pPr marL="285750" marR="0" lvl="0" indent="-28575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400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Converting to tensors:</a:t>
            </a:r>
          </a:p>
          <a:p>
            <a:pPr lvl="2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GB" altLang="en-US" sz="1400" b="1" i="0" u="none" strike="noStrike" cap="none" normalizeH="0" baseline="0" dirty="0" err="1">
                <a:ln>
                  <a:noFill/>
                </a:ln>
                <a:effectLst/>
                <a:latin typeface="IBM Plex Sans" panose="020B0503050203000203" pitchFamily="34" charset="0"/>
              </a:rPr>
              <a:t>df</a:t>
            </a:r>
            <a:r>
              <a:rPr kumimoji="0" lang="en-GB" altLang="en-US" sz="1400" b="1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 = </a:t>
            </a:r>
            <a:r>
              <a:rPr kumimoji="0" lang="en-GB" altLang="en-US" sz="1400" b="1" i="0" u="none" strike="noStrike" cap="none" normalizeH="0" baseline="0" dirty="0" err="1">
                <a:ln>
                  <a:noFill/>
                </a:ln>
                <a:effectLst/>
                <a:latin typeface="IBM Plex Sans" panose="020B0503050203000203" pitchFamily="34" charset="0"/>
              </a:rPr>
              <a:t>pd.read_csv</a:t>
            </a:r>
            <a:r>
              <a:rPr kumimoji="0" lang="en-GB" altLang="en-US" sz="1400" b="1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('data.csv')</a:t>
            </a:r>
          </a:p>
          <a:p>
            <a:pPr lvl="2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GB" altLang="en-US" sz="1400" b="1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tensor = </a:t>
            </a:r>
            <a:r>
              <a:rPr kumimoji="0" lang="en-GB" altLang="en-US" sz="1400" b="1" i="0" u="none" strike="noStrike" cap="none" normalizeH="0" baseline="0" dirty="0" err="1">
                <a:ln>
                  <a:noFill/>
                </a:ln>
                <a:effectLst/>
                <a:latin typeface="IBM Plex Sans" panose="020B0503050203000203" pitchFamily="34" charset="0"/>
              </a:rPr>
              <a:t>torch.tensor</a:t>
            </a:r>
            <a:r>
              <a:rPr kumimoji="0" lang="en-GB" altLang="en-US" sz="1400" b="1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(</a:t>
            </a:r>
            <a:r>
              <a:rPr kumimoji="0" lang="en-GB" altLang="en-US" sz="1400" b="1" i="0" u="none" strike="noStrike" cap="none" normalizeH="0" baseline="0" dirty="0" err="1">
                <a:ln>
                  <a:noFill/>
                </a:ln>
                <a:effectLst/>
                <a:latin typeface="IBM Plex Sans" panose="020B0503050203000203" pitchFamily="34" charset="0"/>
              </a:rPr>
              <a:t>df.values</a:t>
            </a:r>
            <a:r>
              <a:rPr kumimoji="0" lang="en-GB" altLang="en-US" sz="1400" b="1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)</a:t>
            </a:r>
          </a:p>
          <a:p>
            <a:pPr marL="285750" marR="0" lvl="0" indent="-28575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400" i="0" u="none" strike="noStrike" cap="none" normalizeH="0" baseline="0" dirty="0" err="1">
                <a:ln>
                  <a:noFill/>
                </a:ln>
                <a:effectLst/>
                <a:latin typeface="IBM Plex Sans" panose="020B0503050203000203" pitchFamily="34" charset="0"/>
              </a:rPr>
              <a:t>DataFrames</a:t>
            </a:r>
            <a:r>
              <a:rPr kumimoji="0" lang="en-GB" altLang="en-US" sz="1400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 as an intermediate representation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5118DE6-F338-7E9E-B524-66140A03D946}"/>
              </a:ext>
            </a:extLst>
          </p:cNvPr>
          <p:cNvSpPr txBox="1">
            <a:spLocks/>
          </p:cNvSpPr>
          <p:nvPr/>
        </p:nvSpPr>
        <p:spPr>
          <a:xfrm>
            <a:off x="800100" y="759889"/>
            <a:ext cx="4361688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LOADING DATA</a:t>
            </a:r>
          </a:p>
        </p:txBody>
      </p:sp>
      <p:pic>
        <p:nvPicPr>
          <p:cNvPr id="2" name="Picture 1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7FA6F5A2-7978-CC8B-3F3E-4F328F5D0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850" y="2829489"/>
            <a:ext cx="8212220" cy="36133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72313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03D28-09EA-21D2-1F3A-B840222F3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3E1D4F97-2149-4F22-4925-E4746E616C04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SE01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D75C4F7F-F0DB-64F0-D2BF-03B0CA27510A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17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4A825C8-FD04-CEC9-D2DB-936A8E2C4B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906" y="2114733"/>
            <a:ext cx="5250439" cy="40957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GB" altLang="en-US" sz="1400" b="1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Leveraging Hardware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400" b="1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Check availability: </a:t>
            </a:r>
            <a:r>
              <a:rPr kumimoji="0" lang="en-GB" altLang="en-US" sz="1400" i="0" u="none" strike="noStrike" cap="none" normalizeH="0" baseline="0" dirty="0" err="1">
                <a:ln>
                  <a:noFill/>
                </a:ln>
                <a:effectLst/>
                <a:latin typeface="IBM Plex Sans" panose="020B0503050203000203" pitchFamily="34" charset="0"/>
              </a:rPr>
              <a:t>torch.cuda.is_available</a:t>
            </a:r>
            <a:r>
              <a:rPr kumimoji="0" lang="en-GB" altLang="en-US" sz="1400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()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400" b="1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Select device: </a:t>
            </a:r>
            <a:r>
              <a:rPr kumimoji="0" lang="en-GB" altLang="en-US" sz="1400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device = </a:t>
            </a:r>
            <a:r>
              <a:rPr kumimoji="0" lang="en-GB" altLang="en-US" sz="1400" i="0" u="none" strike="noStrike" cap="none" normalizeH="0" baseline="0" dirty="0" err="1">
                <a:ln>
                  <a:noFill/>
                </a:ln>
                <a:effectLst/>
                <a:latin typeface="IBM Plex Sans" panose="020B0503050203000203" pitchFamily="34" charset="0"/>
              </a:rPr>
              <a:t>torch.device</a:t>
            </a:r>
            <a:r>
              <a:rPr kumimoji="0" lang="en-GB" altLang="en-US" sz="1400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('</a:t>
            </a:r>
            <a:r>
              <a:rPr kumimoji="0" lang="en-GB" altLang="en-US" sz="1400" i="0" u="none" strike="noStrike" cap="none" normalizeH="0" baseline="0" dirty="0" err="1">
                <a:ln>
                  <a:noFill/>
                </a:ln>
                <a:effectLst/>
                <a:latin typeface="IBM Plex Sans" panose="020B0503050203000203" pitchFamily="34" charset="0"/>
              </a:rPr>
              <a:t>cuda</a:t>
            </a:r>
            <a:r>
              <a:rPr kumimoji="0" lang="en-GB" altLang="en-US" sz="1400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')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400" b="1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Move tensors to device: </a:t>
            </a:r>
            <a:r>
              <a:rPr kumimoji="0" lang="en-GB" altLang="en-US" sz="1400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tensor = tensor.to(device)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GB" altLang="en-US" sz="1400" b="1" i="0" u="none" strike="noStrike" cap="none" normalizeH="0" baseline="0" dirty="0">
              <a:ln>
                <a:noFill/>
              </a:ln>
              <a:effectLst/>
              <a:latin typeface="IBM Plex Sans" panose="020B0503050203000203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GB" altLang="en-US" sz="1400" b="1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When to use GPU: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400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Large tensors/datasets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400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Computationally expensive operations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400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Deep learning model training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sz="1400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Keep all tensors on same device for efficiency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FADE774-C652-17F8-37BC-53291B365644}"/>
              </a:ext>
            </a:extLst>
          </p:cNvPr>
          <p:cNvSpPr txBox="1">
            <a:spLocks/>
          </p:cNvSpPr>
          <p:nvPr/>
        </p:nvSpPr>
        <p:spPr>
          <a:xfrm>
            <a:off x="800100" y="759889"/>
            <a:ext cx="4361688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Using</a:t>
            </a:r>
          </a:p>
          <a:p>
            <a:r>
              <a:rPr lang="en-US" dirty="0">
                <a:latin typeface="IBM Plex Mono" panose="020B0509050203000203" pitchFamily="49" charset="0"/>
              </a:rPr>
              <a:t>The </a:t>
            </a:r>
            <a:r>
              <a:rPr lang="en-US" dirty="0" err="1">
                <a:latin typeface="IBM Plex Mono" panose="020B0509050203000203" pitchFamily="49" charset="0"/>
              </a:rPr>
              <a:t>gpu</a:t>
            </a:r>
            <a:endParaRPr lang="en-US" dirty="0">
              <a:latin typeface="IBM Plex Mono" panose="020B0509050203000203" pitchFamily="49" charset="0"/>
            </a:endParaRPr>
          </a:p>
        </p:txBody>
      </p:sp>
      <p:pic>
        <p:nvPicPr>
          <p:cNvPr id="2" name="Picture 1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49A658C7-7368-599C-3A82-30CC046BE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815" y="1340403"/>
            <a:ext cx="6274279" cy="44704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92727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0E66B-357D-4937-B92F-BDC71B7BD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4296094"/>
            <a:ext cx="10782299" cy="1100621"/>
          </a:xfrm>
        </p:spPr>
        <p:txBody>
          <a:bodyPr rtlCol="0"/>
          <a:lstStyle/>
          <a:p>
            <a:pPr rtl="0"/>
            <a:r>
              <a:rPr lang="en-GB" dirty="0"/>
              <a:t>BEST PRACTICES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33B907-C059-432D-9E6C-B6A08FA776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0100" y="4941572"/>
            <a:ext cx="9972675" cy="543505"/>
          </a:xfrm>
        </p:spPr>
        <p:txBody>
          <a:bodyPr rtlCol="0"/>
          <a:lstStyle/>
          <a:p>
            <a:pPr marL="285750" marR="0" lvl="0" indent="-28575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Match tensor types before operations</a:t>
            </a:r>
          </a:p>
          <a:p>
            <a:pPr marL="285750" marR="0" lvl="0" indent="-28575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Understand broadcasting rules</a:t>
            </a:r>
          </a:p>
          <a:p>
            <a:pPr marL="285750" marR="0" lvl="0" indent="-28575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en-US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Use in-place operations when appropriate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ABC5F33-2185-74D7-B43A-AC115575C235}"/>
              </a:ext>
            </a:extLst>
          </p:cNvPr>
          <p:cNvSpPr txBox="1">
            <a:spLocks/>
          </p:cNvSpPr>
          <p:nvPr/>
        </p:nvSpPr>
        <p:spPr>
          <a:xfrm>
            <a:off x="6146800" y="4941572"/>
            <a:ext cx="9972675" cy="543505"/>
          </a:xfrm>
          <a:prstGeom prst="rect">
            <a:avLst/>
          </a:prstGeom>
        </p:spPr>
        <p:txBody>
          <a:bodyPr rtlCol="0" anchor="t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eaLnBrk="0" fontAlgn="base" hangingPunc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altLang="en-US" dirty="0">
                <a:latin typeface="IBM Plex Sans" panose="020B0503050203000203" pitchFamily="34" charset="0"/>
              </a:rPr>
              <a:t>Keep track of your tensor devices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altLang="en-US" dirty="0">
                <a:latin typeface="IBM Plex Sans" panose="020B0503050203000203" pitchFamily="34" charset="0"/>
              </a:rPr>
              <a:t>Leverage </a:t>
            </a:r>
            <a:r>
              <a:rPr lang="en-GB" altLang="en-US" dirty="0" err="1">
                <a:latin typeface="IBM Plex Sans" panose="020B0503050203000203" pitchFamily="34" charset="0"/>
              </a:rPr>
              <a:t>PyTorch's</a:t>
            </a:r>
            <a:r>
              <a:rPr lang="en-GB" altLang="en-US" dirty="0">
                <a:latin typeface="IBM Plex Sans" panose="020B0503050203000203" pitchFamily="34" charset="0"/>
              </a:rPr>
              <a:t> documentation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altLang="en-US" dirty="0">
                <a:latin typeface="IBM Plex Sans" panose="020B0503050203000203" pitchFamily="34" charset="0"/>
              </a:rPr>
              <a:t>Experiment and debug with small examples first</a:t>
            </a:r>
          </a:p>
        </p:txBody>
      </p:sp>
      <p:pic>
        <p:nvPicPr>
          <p:cNvPr id="16" name="Picture 4" descr="Introduction to PyTorch and PyTorch Lightning - SORINT.lab">
            <a:extLst>
              <a:ext uri="{FF2B5EF4-FFF2-40B4-BE49-F238E27FC236}">
                <a16:creationId xmlns:a16="http://schemas.microsoft.com/office/drawing/2014/main" id="{C852039E-103F-A187-AEEB-629581928AF1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562" t="12500" r="-16576" b="10278"/>
          <a:stretch/>
        </p:blipFill>
        <p:spPr bwMode="auto">
          <a:xfrm>
            <a:off x="518219" y="727075"/>
            <a:ext cx="5176838" cy="307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A627D829-2B7F-E0EA-FE16-6FFC1BD39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SE01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5B8710B-1B75-B1BF-3206-00F29BD93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394221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23FC7E0-8B1E-46C1-B5D2-6A4336A2C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</p:spPr>
        <p:txBody>
          <a:bodyPr rtlCol="0"/>
          <a:lstStyle/>
          <a:p>
            <a:pPr rtl="0"/>
            <a:r>
              <a:rPr lang="en-GB" b="0" dirty="0"/>
              <a:t>Agenda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A36CB73-B78B-49B6-935C-9C0ABBB49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 dirty="0" err="1">
                <a:latin typeface="IBM Plex Sans" panose="020B0503050203000203" pitchFamily="34" charset="0"/>
              </a:rPr>
              <a:t>PyTorch</a:t>
            </a:r>
            <a:r>
              <a:rPr lang="en-GB" dirty="0">
                <a:latin typeface="IBM Plex Sans" panose="020B0503050203000203" pitchFamily="34" charset="0"/>
              </a:rPr>
              <a:t> fundamentals and advantages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 dirty="0">
                <a:latin typeface="IBM Plex Sans" panose="020B0503050203000203" pitchFamily="34" charset="0"/>
              </a:rPr>
              <a:t>Working with tensors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 dirty="0">
                <a:latin typeface="IBM Plex Sans" panose="020B0503050203000203" pitchFamily="34" charset="0"/>
              </a:rPr>
              <a:t>Tensor operations and manipulation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 dirty="0">
                <a:latin typeface="IBM Plex Sans" panose="020B0503050203000203" pitchFamily="34" charset="0"/>
              </a:rPr>
              <a:t>Automatic differentiation (</a:t>
            </a:r>
            <a:r>
              <a:rPr lang="en-GB" dirty="0" err="1">
                <a:latin typeface="IBM Plex Sans" panose="020B0503050203000203" pitchFamily="34" charset="0"/>
              </a:rPr>
              <a:t>Autograd</a:t>
            </a:r>
            <a:r>
              <a:rPr lang="en-GB" dirty="0">
                <a:latin typeface="IBM Plex Sans" panose="020B0503050203000203" pitchFamily="34" charset="0"/>
              </a:rPr>
              <a:t>)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 dirty="0">
                <a:latin typeface="IBM Plex Sans" panose="020B0503050203000203" pitchFamily="34" charset="0"/>
              </a:rPr>
              <a:t>Moving from data to tensors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GB" dirty="0">
                <a:latin typeface="IBM Plex Sans" panose="020B0503050203000203" pitchFamily="34" charset="0"/>
              </a:rPr>
              <a:t>GPU acceleration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A9A318B-C356-4589-A8F8-8553636F6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/>
          <a:p>
            <a:pPr rtl="0"/>
            <a:r>
              <a:rPr lang="en-GB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654C7F-5F04-43D8-88C7-13355302C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r>
              <a:rPr lang="en-GB" dirty="0">
                <a:latin typeface="IBM Plex Mono" panose="020B0509050203000203" pitchFamily="49" charset="0"/>
              </a:rPr>
              <a:t>0</a:t>
            </a:r>
            <a:fld id="{E30AF5A0-43BB-4336-8627-9123B9144D80}" type="slidenum">
              <a:rPr lang="en-GB" smtClean="0">
                <a:latin typeface="IBM Plex Mono" panose="020B0509050203000203" pitchFamily="49" charset="0"/>
              </a:rPr>
              <a:pPr rtl="0"/>
              <a:t>2</a:t>
            </a:fld>
            <a:endParaRPr lang="en-GB" dirty="0">
              <a:latin typeface="IBM Plex Mono" panose="020B0509050203000203" pitchFamily="49" charset="0"/>
            </a:endParaRPr>
          </a:p>
        </p:txBody>
      </p:sp>
      <p:pic>
        <p:nvPicPr>
          <p:cNvPr id="2" name="Picture Placeholder 10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B4732BD-ED3B-CD2A-864C-1DD831E63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6" r="31446"/>
          <a:stretch>
            <a:fillRect/>
          </a:stretch>
        </p:blipFill>
        <p:spPr bwMode="auto">
          <a:xfrm>
            <a:off x="-45752" y="0"/>
            <a:ext cx="4876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Placeholder 10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E99AB15-9BB8-3A2C-A449-858D1CB848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6" r="31476"/>
          <a:stretch>
            <a:fillRect/>
          </a:stretch>
        </p:blipFill>
        <p:spPr bwMode="auto">
          <a:xfrm>
            <a:off x="0" y="0"/>
            <a:ext cx="48688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028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C7F04A-6CF6-4CF1-BAEE-2B210EFC6B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4209006"/>
            <a:ext cx="10782299" cy="1100621"/>
          </a:xfrm>
        </p:spPr>
        <p:txBody>
          <a:bodyPr rtlCol="0">
            <a:normAutofit/>
          </a:bodyPr>
          <a:lstStyle/>
          <a:p>
            <a:pPr rtl="0"/>
            <a:r>
              <a:rPr lang="en-GB" dirty="0">
                <a:latin typeface="IBM Plex Mono" panose="020B0509050203000203" pitchFamily="49" charset="0"/>
              </a:rPr>
              <a:t>Introduction</a:t>
            </a:r>
          </a:p>
        </p:txBody>
      </p:sp>
      <p:pic>
        <p:nvPicPr>
          <p:cNvPr id="9" name="Picture 4" descr="figure 3">
            <a:extLst>
              <a:ext uri="{FF2B5EF4-FFF2-40B4-BE49-F238E27FC236}">
                <a16:creationId xmlns:a16="http://schemas.microsoft.com/office/drawing/2014/main" id="{F4E106D0-8FCA-E5F3-D3A2-7A572AA240A7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36" t="-1064" r="-1" b="40689"/>
          <a:stretch/>
        </p:blipFill>
        <p:spPr bwMode="auto">
          <a:xfrm>
            <a:off x="5976938" y="758016"/>
            <a:ext cx="5453341" cy="3093585"/>
          </a:xfrm>
          <a:prstGeom prst="rect">
            <a:avLst/>
          </a:prstGeom>
          <a:noFill/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2D8EB9-86D8-46F2-805C-7BA07DB98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SE01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3454-C461-4318-8C59-919AC8FD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03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505B6D00-521B-2595-9FA8-C0B82EF75B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4" y="4876213"/>
            <a:ext cx="9972675" cy="543505"/>
          </a:xfrm>
        </p:spPr>
        <p:txBody>
          <a:bodyPr/>
          <a:lstStyle/>
          <a:p>
            <a:r>
              <a:rPr lang="en-GB" dirty="0">
                <a:latin typeface="IBM Plex Sans" panose="020B0503050203000203" pitchFamily="34" charset="0"/>
              </a:rPr>
              <a:t>Deep Learning is a subset of machine learning where models — typically neural networks — learn directly from </a:t>
            </a:r>
            <a:r>
              <a:rPr lang="en-GB" dirty="0" err="1">
                <a:latin typeface="IBM Plex Sans" panose="020B0503050203000203" pitchFamily="34" charset="0"/>
              </a:rPr>
              <a:t>data.Inspired</a:t>
            </a:r>
            <a:r>
              <a:rPr lang="en-GB" dirty="0">
                <a:latin typeface="IBM Plex Sans" panose="020B0503050203000203" pitchFamily="34" charset="0"/>
              </a:rPr>
              <a:t> by the structure and function of the human brain. Just like humans learn to recognize cats by seeing many pictures of cats, deep learning models learn patterns from data — not rules programmed by hand.</a:t>
            </a:r>
          </a:p>
        </p:txBody>
      </p:sp>
      <p:pic>
        <p:nvPicPr>
          <p:cNvPr id="24" name="Picture 11" descr="Deep Learning and Neural Networks">
            <a:extLst>
              <a:ext uri="{FF2B5EF4-FFF2-40B4-BE49-F238E27FC236}">
                <a16:creationId xmlns:a16="http://schemas.microsoft.com/office/drawing/2014/main" id="{6A92E01D-ACC3-EB26-08DB-94E81BB1E74F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7" b="4267"/>
          <a:stretch>
            <a:fillRect/>
          </a:stretch>
        </p:blipFill>
        <p:spPr bwMode="auto">
          <a:xfrm>
            <a:off x="695324" y="694165"/>
            <a:ext cx="5176838" cy="307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725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DE996-9C2F-E661-56FD-F04A90F8A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1ECEBF-C7C8-5786-CE0A-A95EC97D0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</p:spPr>
        <p:txBody>
          <a:bodyPr rtlCol="0">
            <a:normAutofit/>
          </a:bodyPr>
          <a:lstStyle/>
          <a:p>
            <a:pPr rtl="0"/>
            <a:r>
              <a:rPr lang="en-GB" dirty="0">
                <a:latin typeface="IBM Plex Mono" panose="020B0509050203000203" pitchFamily="49" charset="0"/>
              </a:rPr>
              <a:t>Deep learning</a:t>
            </a:r>
          </a:p>
        </p:txBody>
      </p:sp>
      <p:pic>
        <p:nvPicPr>
          <p:cNvPr id="4" name="Picture 3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7484E2EC-2921-5356-BB59-4CBE0D461D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34" y="1668606"/>
            <a:ext cx="9533636" cy="4552312"/>
          </a:xfrm>
          <a:prstGeom prst="rect">
            <a:avLst/>
          </a:prstGeom>
          <a:noFill/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FDF3B34A-3CC2-E3EE-2CB1-A8F64A3C2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SE01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4F7807A-4E75-E379-AEFA-B213831FA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488840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F436F-4535-4BBF-B451-F7AC9E8A5F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9"/>
            <a:ext cx="5227171" cy="576042"/>
          </a:xfrm>
        </p:spPr>
        <p:txBody>
          <a:bodyPr rtlCol="0"/>
          <a:lstStyle/>
          <a:p>
            <a:pPr rtl="0"/>
            <a:r>
              <a:rPr lang="en-US" dirty="0" err="1">
                <a:latin typeface="IBM Plex Mono" panose="020B0509050203000203" pitchFamily="49" charset="0"/>
              </a:rPr>
              <a:t>PyTorch</a:t>
            </a:r>
            <a:endParaRPr lang="en-GB" dirty="0">
              <a:latin typeface="IBM Plex Mono" panose="020B0509050203000203" pitchFamily="49" charset="0"/>
            </a:endParaRPr>
          </a:p>
        </p:txBody>
      </p:sp>
      <p:pic>
        <p:nvPicPr>
          <p:cNvPr id="6" name="Picture 4" descr="Introduction to PyTorch and PyTorch Lightning - SORINT.lab">
            <a:extLst>
              <a:ext uri="{FF2B5EF4-FFF2-40B4-BE49-F238E27FC236}">
                <a16:creationId xmlns:a16="http://schemas.microsoft.com/office/drawing/2014/main" id="{F52C401E-A8F0-E7F8-B456-83A08C15991C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1" r="8611"/>
          <a:stretch>
            <a:fillRect/>
          </a:stretch>
        </p:blipFill>
        <p:spPr bwMode="auto">
          <a:xfrm>
            <a:off x="6515100" y="0"/>
            <a:ext cx="5676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120EC7-794F-FD2E-378E-C9ACCE635113}"/>
              </a:ext>
            </a:extLst>
          </p:cNvPr>
          <p:cNvSpPr txBox="1"/>
          <p:nvPr/>
        </p:nvSpPr>
        <p:spPr>
          <a:xfrm>
            <a:off x="979983" y="1705212"/>
            <a:ext cx="5116017" cy="337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>
                <a:latin typeface="IBM Plex Sans" panose="020B0503050203000203" pitchFamily="34" charset="0"/>
              </a:rPr>
              <a:t>Dynamic Computation Graph: </a:t>
            </a:r>
            <a:r>
              <a:rPr lang="en-GB" dirty="0">
                <a:latin typeface="IBM Plex Sans" panose="020B0503050203000203" pitchFamily="34" charset="0"/>
              </a:rPr>
              <a:t>Easier debugging and flexible model building</a:t>
            </a:r>
          </a:p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>
                <a:latin typeface="IBM Plex Sans" panose="020B0503050203000203" pitchFamily="34" charset="0"/>
              </a:rPr>
              <a:t>Pythonic and Intuitive API: </a:t>
            </a:r>
            <a:r>
              <a:rPr lang="en-GB" dirty="0">
                <a:latin typeface="IBM Plex Sans" panose="020B0503050203000203" pitchFamily="34" charset="0"/>
              </a:rPr>
              <a:t>Seamless integration with Python libraries</a:t>
            </a:r>
          </a:p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>
                <a:latin typeface="IBM Plex Sans" panose="020B0503050203000203" pitchFamily="34" charset="0"/>
              </a:rPr>
              <a:t>Strong Research and Industry Adoption: </a:t>
            </a:r>
            <a:r>
              <a:rPr lang="en-GB" dirty="0">
                <a:latin typeface="IBM Plex Sans" panose="020B0503050203000203" pitchFamily="34" charset="0"/>
              </a:rPr>
              <a:t>Used by major companies and researchers</a:t>
            </a:r>
          </a:p>
          <a:p>
            <a:pPr marL="285750" indent="-285750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>
                <a:latin typeface="IBM Plex Sans" panose="020B0503050203000203" pitchFamily="34" charset="0"/>
              </a:rPr>
              <a:t>Excellent GPU Acceleration: </a:t>
            </a:r>
            <a:r>
              <a:rPr lang="en-GB" dirty="0">
                <a:latin typeface="IBM Plex Sans" panose="020B0503050203000203" pitchFamily="34" charset="0"/>
              </a:rPr>
              <a:t>Optimised for performance on GPUs and TPUs</a:t>
            </a:r>
          </a:p>
        </p:txBody>
      </p:sp>
      <p:sp>
        <p:nvSpPr>
          <p:cNvPr id="23" name="Footer Placeholder 2">
            <a:extLst>
              <a:ext uri="{FF2B5EF4-FFF2-40B4-BE49-F238E27FC236}">
                <a16:creationId xmlns:a16="http://schemas.microsoft.com/office/drawing/2014/main" id="{6ADF2723-5EC8-41F6-AB9C-189F8DC28CC1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SE01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D7E17869-2C86-138B-4226-985AF3BF3879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384328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F9F2C-206A-43D1-E299-5E7360E1A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A19A3F-E8DB-0BC7-95A9-F2A3B2880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</p:spPr>
        <p:txBody>
          <a:bodyPr rtlCol="0"/>
          <a:lstStyle/>
          <a:p>
            <a:pPr rtl="0"/>
            <a:r>
              <a:rPr lang="en-GB" dirty="0">
                <a:latin typeface="IBM Plex Mono" panose="020B0509050203000203" pitchFamily="49" charset="0"/>
              </a:rPr>
              <a:t>Why PYTORCH</a:t>
            </a:r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21001A09-2487-4AF9-5382-7157D8BDFC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2256428"/>
              </p:ext>
            </p:extLst>
          </p:nvPr>
        </p:nvGraphicFramePr>
        <p:xfrm>
          <a:off x="1562026" y="1601838"/>
          <a:ext cx="9067947" cy="4395299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2266987">
                  <a:extLst>
                    <a:ext uri="{9D8B030D-6E8A-4147-A177-3AD203B41FA5}">
                      <a16:colId xmlns:a16="http://schemas.microsoft.com/office/drawing/2014/main" val="2535392950"/>
                    </a:ext>
                  </a:extLst>
                </a:gridCol>
                <a:gridCol w="2105310">
                  <a:extLst>
                    <a:ext uri="{9D8B030D-6E8A-4147-A177-3AD203B41FA5}">
                      <a16:colId xmlns:a16="http://schemas.microsoft.com/office/drawing/2014/main" val="1100741231"/>
                    </a:ext>
                  </a:extLst>
                </a:gridCol>
                <a:gridCol w="2165060">
                  <a:extLst>
                    <a:ext uri="{9D8B030D-6E8A-4147-A177-3AD203B41FA5}">
                      <a16:colId xmlns:a16="http://schemas.microsoft.com/office/drawing/2014/main" val="2157407995"/>
                    </a:ext>
                  </a:extLst>
                </a:gridCol>
                <a:gridCol w="2530590">
                  <a:extLst>
                    <a:ext uri="{9D8B030D-6E8A-4147-A177-3AD203B41FA5}">
                      <a16:colId xmlns:a16="http://schemas.microsoft.com/office/drawing/2014/main" val="1974015333"/>
                    </a:ext>
                  </a:extLst>
                </a:gridCol>
              </a:tblGrid>
              <a:tr h="56235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000" kern="100" dirty="0">
                          <a:effectLst/>
                          <a:latin typeface="IBM Plex Sans" panose="020B0503050203000203" pitchFamily="34" charset="0"/>
                        </a:rPr>
                        <a:t>Feature</a:t>
                      </a:r>
                      <a:endParaRPr lang="en-GB" sz="1000" kern="100" dirty="0">
                        <a:effectLst/>
                        <a:latin typeface="IBM Plex Sans" panose="020B0503050203000203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7" marR="8787" marT="8787" marB="878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000" kern="100">
                          <a:effectLst/>
                          <a:latin typeface="IBM Plex Sans" panose="020B0503050203000203" pitchFamily="34" charset="0"/>
                        </a:rPr>
                        <a:t>PyTorch</a:t>
                      </a:r>
                      <a:endParaRPr lang="en-GB" sz="1000" kern="100">
                        <a:effectLst/>
                        <a:latin typeface="IBM Plex Sans" panose="020B0503050203000203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7" marR="8787" marT="8787" marB="878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000" kern="100" dirty="0">
                          <a:effectLst/>
                          <a:latin typeface="IBM Plex Sans" panose="020B0503050203000203" pitchFamily="34" charset="0"/>
                        </a:rPr>
                        <a:t>TensorFlow</a:t>
                      </a:r>
                      <a:endParaRPr lang="en-GB" sz="1000" kern="100" dirty="0">
                        <a:effectLst/>
                        <a:latin typeface="IBM Plex Sans" panose="020B0503050203000203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7" marR="8787" marT="8787" marB="878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000" kern="100">
                          <a:effectLst/>
                          <a:latin typeface="IBM Plex Sans" panose="020B0503050203000203" pitchFamily="34" charset="0"/>
                        </a:rPr>
                        <a:t>Keras</a:t>
                      </a:r>
                      <a:endParaRPr lang="en-GB" sz="1000" kern="100">
                        <a:effectLst/>
                        <a:latin typeface="IBM Plex Sans" panose="020B0503050203000203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7" marR="8787" marT="8787" marB="8787" anchor="ctr"/>
                </a:tc>
                <a:extLst>
                  <a:ext uri="{0D108BD9-81ED-4DB2-BD59-A6C34878D82A}">
                    <a16:rowId xmlns:a16="http://schemas.microsoft.com/office/drawing/2014/main" val="3488019274"/>
                  </a:ext>
                </a:extLst>
              </a:tr>
              <a:tr h="87867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000" kern="100">
                          <a:effectLst/>
                          <a:latin typeface="IBM Plex Sans" panose="020B0503050203000203" pitchFamily="34" charset="0"/>
                        </a:rPr>
                        <a:t>Ease of Use</a:t>
                      </a:r>
                      <a:endParaRPr lang="en-GB" sz="1000" kern="100">
                        <a:effectLst/>
                        <a:latin typeface="IBM Plex Sans" panose="020B0503050203000203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7" marR="8787" marT="8787" marB="878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000" kern="100">
                          <a:effectLst/>
                          <a:latin typeface="IBM Plex Sans" panose="020B0503050203000203" pitchFamily="34" charset="0"/>
                        </a:rPr>
                        <a:t>High (Pythonic, dynamic computation graph)</a:t>
                      </a:r>
                      <a:endParaRPr lang="en-GB" sz="1000" kern="100">
                        <a:effectLst/>
                        <a:latin typeface="IBM Plex Sans" panose="020B0503050203000203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7" marR="8787" marT="8787" marB="878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000" kern="100">
                          <a:effectLst/>
                          <a:latin typeface="IBM Plex Sans" panose="020B0503050203000203" pitchFamily="34" charset="0"/>
                        </a:rPr>
                        <a:t>Moderate (Static graph by default, more setup)</a:t>
                      </a:r>
                      <a:endParaRPr lang="en-GB" sz="1000" kern="100">
                        <a:effectLst/>
                        <a:latin typeface="IBM Plex Sans" panose="020B0503050203000203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7" marR="8787" marT="8787" marB="878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000" kern="100" dirty="0">
                          <a:effectLst/>
                          <a:latin typeface="IBM Plex Sans" panose="020B0503050203000203" pitchFamily="34" charset="0"/>
                        </a:rPr>
                        <a:t>Very High (High-level API)</a:t>
                      </a:r>
                      <a:endParaRPr lang="en-GB" sz="1000" kern="100" dirty="0">
                        <a:effectLst/>
                        <a:latin typeface="IBM Plex Sans" panose="020B0503050203000203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7" marR="8787" marT="8787" marB="8787" anchor="ctr"/>
                </a:tc>
                <a:extLst>
                  <a:ext uri="{0D108BD9-81ED-4DB2-BD59-A6C34878D82A}">
                    <a16:rowId xmlns:a16="http://schemas.microsoft.com/office/drawing/2014/main" val="1823581821"/>
                  </a:ext>
                </a:extLst>
              </a:tr>
              <a:tr h="5908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000" kern="100">
                          <a:effectLst/>
                          <a:latin typeface="IBM Plex Sans" panose="020B0503050203000203" pitchFamily="34" charset="0"/>
                        </a:rPr>
                        <a:t>Flexibility</a:t>
                      </a:r>
                      <a:endParaRPr lang="en-GB" sz="1000" kern="100">
                        <a:effectLst/>
                        <a:latin typeface="IBM Plex Sans" panose="020B0503050203000203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7" marR="8787" marT="8787" marB="878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000" kern="100">
                          <a:effectLst/>
                          <a:latin typeface="IBM Plex Sans" panose="020B0503050203000203" pitchFamily="34" charset="0"/>
                        </a:rPr>
                        <a:t>High</a:t>
                      </a:r>
                      <a:endParaRPr lang="en-GB" sz="1000" kern="100">
                        <a:effectLst/>
                        <a:latin typeface="IBM Plex Sans" panose="020B0503050203000203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7" marR="8787" marT="8787" marB="878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000" kern="100">
                          <a:effectLst/>
                          <a:latin typeface="IBM Plex Sans" panose="020B0503050203000203" pitchFamily="34" charset="0"/>
                        </a:rPr>
                        <a:t>Moderate</a:t>
                      </a:r>
                      <a:endParaRPr lang="en-GB" sz="1000" kern="100">
                        <a:effectLst/>
                        <a:latin typeface="IBM Plex Sans" panose="020B0503050203000203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7" marR="8787" marT="8787" marB="878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000" kern="100">
                          <a:effectLst/>
                          <a:latin typeface="IBM Plex Sans" panose="020B0503050203000203" pitchFamily="34" charset="0"/>
                        </a:rPr>
                        <a:t>Low (abstracted API)</a:t>
                      </a:r>
                      <a:endParaRPr lang="en-GB" sz="1000" kern="100">
                        <a:effectLst/>
                        <a:latin typeface="IBM Plex Sans" panose="020B0503050203000203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7" marR="8787" marT="8787" marB="8787" anchor="ctr"/>
                </a:tc>
                <a:extLst>
                  <a:ext uri="{0D108BD9-81ED-4DB2-BD59-A6C34878D82A}">
                    <a16:rowId xmlns:a16="http://schemas.microsoft.com/office/drawing/2014/main" val="4290483064"/>
                  </a:ext>
                </a:extLst>
              </a:tr>
              <a:tr h="5908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000" kern="100">
                          <a:effectLst/>
                          <a:latin typeface="IBM Plex Sans" panose="020B0503050203000203" pitchFamily="34" charset="0"/>
                        </a:rPr>
                        <a:t>Performance</a:t>
                      </a:r>
                      <a:endParaRPr lang="en-GB" sz="1000" kern="100">
                        <a:effectLst/>
                        <a:latin typeface="IBM Plex Sans" panose="020B0503050203000203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7" marR="8787" marT="8787" marB="878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000" kern="100">
                          <a:effectLst/>
                          <a:latin typeface="IBM Plex Sans" panose="020B0503050203000203" pitchFamily="34" charset="0"/>
                        </a:rPr>
                        <a:t>High</a:t>
                      </a:r>
                      <a:endParaRPr lang="en-GB" sz="1000" kern="100">
                        <a:effectLst/>
                        <a:latin typeface="IBM Plex Sans" panose="020B0503050203000203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7" marR="8787" marT="8787" marB="878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000" kern="100">
                          <a:effectLst/>
                          <a:latin typeface="IBM Plex Sans" panose="020B0503050203000203" pitchFamily="34" charset="0"/>
                        </a:rPr>
                        <a:t>Very High (Optimized for deployment)</a:t>
                      </a:r>
                      <a:endParaRPr lang="en-GB" sz="1000" kern="100">
                        <a:effectLst/>
                        <a:latin typeface="IBM Plex Sans" panose="020B0503050203000203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7" marR="8787" marT="8787" marB="878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000" kern="100">
                          <a:effectLst/>
                          <a:latin typeface="IBM Plex Sans" panose="020B0503050203000203" pitchFamily="34" charset="0"/>
                        </a:rPr>
                        <a:t>Moderate</a:t>
                      </a:r>
                      <a:endParaRPr lang="en-GB" sz="1000" kern="100">
                        <a:effectLst/>
                        <a:latin typeface="IBM Plex Sans" panose="020B0503050203000203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7" marR="8787" marT="8787" marB="8787" anchor="ctr"/>
                </a:tc>
                <a:extLst>
                  <a:ext uri="{0D108BD9-81ED-4DB2-BD59-A6C34878D82A}">
                    <a16:rowId xmlns:a16="http://schemas.microsoft.com/office/drawing/2014/main" val="1324384716"/>
                  </a:ext>
                </a:extLst>
              </a:tr>
              <a:tr h="5908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000" kern="100">
                          <a:effectLst/>
                          <a:latin typeface="IBM Plex Sans" panose="020B0503050203000203" pitchFamily="34" charset="0"/>
                        </a:rPr>
                        <a:t>Debugging</a:t>
                      </a:r>
                      <a:endParaRPr lang="en-GB" sz="1000" kern="100">
                        <a:effectLst/>
                        <a:latin typeface="IBM Plex Sans" panose="020B0503050203000203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7" marR="8787" marT="8787" marB="878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000" kern="100">
                          <a:effectLst/>
                          <a:latin typeface="IBM Plex Sans" panose="020B0503050203000203" pitchFamily="34" charset="0"/>
                        </a:rPr>
                        <a:t>Easy (Eager execution)</a:t>
                      </a:r>
                      <a:endParaRPr lang="en-GB" sz="1000" kern="100">
                        <a:effectLst/>
                        <a:latin typeface="IBM Plex Sans" panose="020B0503050203000203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7" marR="8787" marT="8787" marB="878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000" kern="100">
                          <a:effectLst/>
                          <a:latin typeface="IBM Plex Sans" panose="020B0503050203000203" pitchFamily="34" charset="0"/>
                        </a:rPr>
                        <a:t>Harder (Graph-based execution)</a:t>
                      </a:r>
                      <a:endParaRPr lang="en-GB" sz="1000" kern="100">
                        <a:effectLst/>
                        <a:latin typeface="IBM Plex Sans" panose="020B0503050203000203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7" marR="8787" marT="8787" marB="878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000" kern="100">
                          <a:effectLst/>
                          <a:latin typeface="IBM Plex Sans" panose="020B0503050203000203" pitchFamily="34" charset="0"/>
                        </a:rPr>
                        <a:t>Easy</a:t>
                      </a:r>
                      <a:endParaRPr lang="en-GB" sz="1000" kern="100">
                        <a:effectLst/>
                        <a:latin typeface="IBM Plex Sans" panose="020B0503050203000203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7" marR="8787" marT="8787" marB="8787" anchor="ctr"/>
                </a:tc>
                <a:extLst>
                  <a:ext uri="{0D108BD9-81ED-4DB2-BD59-A6C34878D82A}">
                    <a16:rowId xmlns:a16="http://schemas.microsoft.com/office/drawing/2014/main" val="3777210344"/>
                  </a:ext>
                </a:extLst>
              </a:tr>
              <a:tr h="5908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000" kern="100">
                          <a:effectLst/>
                          <a:latin typeface="IBM Plex Sans" panose="020B0503050203000203" pitchFamily="34" charset="0"/>
                        </a:rPr>
                        <a:t>GPU Support</a:t>
                      </a:r>
                      <a:endParaRPr lang="en-GB" sz="1000" kern="100">
                        <a:effectLst/>
                        <a:latin typeface="IBM Plex Sans" panose="020B0503050203000203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7" marR="8787" marT="8787" marB="878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000" kern="100">
                          <a:effectLst/>
                          <a:latin typeface="IBM Plex Sans" panose="020B0503050203000203" pitchFamily="34" charset="0"/>
                        </a:rPr>
                        <a:t>Excellent</a:t>
                      </a:r>
                      <a:endParaRPr lang="en-GB" sz="1000" kern="100">
                        <a:effectLst/>
                        <a:latin typeface="IBM Plex Sans" panose="020B0503050203000203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7" marR="8787" marT="8787" marB="878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000" kern="100">
                          <a:effectLst/>
                          <a:latin typeface="IBM Plex Sans" panose="020B0503050203000203" pitchFamily="34" charset="0"/>
                        </a:rPr>
                        <a:t>Excellent</a:t>
                      </a:r>
                      <a:endParaRPr lang="en-GB" sz="1000" kern="100">
                        <a:effectLst/>
                        <a:latin typeface="IBM Plex Sans" panose="020B0503050203000203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7" marR="8787" marT="8787" marB="878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000" kern="100">
                          <a:effectLst/>
                          <a:latin typeface="IBM Plex Sans" panose="020B0503050203000203" pitchFamily="34" charset="0"/>
                        </a:rPr>
                        <a:t>Good</a:t>
                      </a:r>
                      <a:endParaRPr lang="en-GB" sz="1000" kern="100">
                        <a:effectLst/>
                        <a:latin typeface="IBM Plex Sans" panose="020B0503050203000203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7" marR="8787" marT="8787" marB="8787" anchor="ctr"/>
                </a:tc>
                <a:extLst>
                  <a:ext uri="{0D108BD9-81ED-4DB2-BD59-A6C34878D82A}">
                    <a16:rowId xmlns:a16="http://schemas.microsoft.com/office/drawing/2014/main" val="170176231"/>
                  </a:ext>
                </a:extLst>
              </a:tr>
              <a:tr h="5908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000" kern="100">
                          <a:effectLst/>
                          <a:latin typeface="IBM Plex Sans" panose="020B0503050203000203" pitchFamily="34" charset="0"/>
                        </a:rPr>
                        <a:t>Industry Use</a:t>
                      </a:r>
                      <a:endParaRPr lang="en-GB" sz="1000" kern="100">
                        <a:effectLst/>
                        <a:latin typeface="IBM Plex Sans" panose="020B0503050203000203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7" marR="8787" marT="8787" marB="878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000" kern="100">
                          <a:effectLst/>
                          <a:latin typeface="IBM Plex Sans" panose="020B0503050203000203" pitchFamily="34" charset="0"/>
                        </a:rPr>
                        <a:t>Research, Prototyping</a:t>
                      </a:r>
                      <a:endParaRPr lang="en-GB" sz="1000" kern="100">
                        <a:effectLst/>
                        <a:latin typeface="IBM Plex Sans" panose="020B0503050203000203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7" marR="8787" marT="8787" marB="878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000" kern="100">
                          <a:effectLst/>
                          <a:latin typeface="IBM Plex Sans" panose="020B0503050203000203" pitchFamily="34" charset="0"/>
                        </a:rPr>
                        <a:t>Production, Deployment</a:t>
                      </a:r>
                      <a:endParaRPr lang="en-GB" sz="1000" kern="100">
                        <a:effectLst/>
                        <a:latin typeface="IBM Plex Sans" panose="020B0503050203000203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7" marR="8787" marT="8787" marB="8787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000" kern="100" dirty="0">
                          <a:effectLst/>
                          <a:latin typeface="IBM Plex Sans" panose="020B0503050203000203" pitchFamily="34" charset="0"/>
                        </a:rPr>
                        <a:t>Rapid Prototyping</a:t>
                      </a:r>
                      <a:endParaRPr lang="en-GB" sz="1000" kern="100" dirty="0">
                        <a:effectLst/>
                        <a:latin typeface="IBM Plex Sans" panose="020B0503050203000203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87" marR="8787" marT="8787" marB="8787" anchor="ctr"/>
                </a:tc>
                <a:extLst>
                  <a:ext uri="{0D108BD9-81ED-4DB2-BD59-A6C34878D82A}">
                    <a16:rowId xmlns:a16="http://schemas.microsoft.com/office/drawing/2014/main" val="3236874833"/>
                  </a:ext>
                </a:extLst>
              </a:tr>
            </a:tbl>
          </a:graphicData>
        </a:graphic>
      </p:graphicFrame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3E798EB2-D3B6-9F24-5898-12A1EC939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SE01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7FE928C7-3E86-2E37-9F21-F3C2180E8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3186744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8B732-E6D7-CC09-8A13-66D4BA363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2BA249B-79BF-CC3E-B62D-EBC31B1A2C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227171" cy="3017959"/>
          </a:xfrm>
        </p:spPr>
        <p:txBody>
          <a:bodyPr rtlCol="0">
            <a:normAutofit/>
          </a:bodyPr>
          <a:lstStyle/>
          <a:p>
            <a:r>
              <a:rPr lang="en-US" dirty="0">
                <a:latin typeface="IBM Plex Mono" panose="020B0509050203000203" pitchFamily="49" charset="0"/>
              </a:rPr>
              <a:t>Tensors</a:t>
            </a: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91B073E3-3E40-2C49-235E-63E91D53F4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" y="1564041"/>
            <a:ext cx="4857857" cy="100565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10000"/>
              </a:lnSpc>
              <a:spcAft>
                <a:spcPct val="0"/>
              </a:spcAft>
              <a:buNone/>
            </a:pPr>
            <a:r>
              <a:rPr lang="en-US" altLang="en-US" sz="1600" b="1" dirty="0">
                <a:latin typeface="IBM Plex Sans" panose="020B0503050203000203" pitchFamily="34" charset="0"/>
              </a:rPr>
              <a:t>Definition</a:t>
            </a:r>
            <a:r>
              <a:rPr lang="en-US" altLang="en-US" sz="1600" dirty="0">
                <a:latin typeface="IBM Plex Sans" panose="020B0503050203000203" pitchFamily="34" charset="0"/>
              </a:rPr>
              <a:t>: A generalization of vectors and matrices to higher dimensions</a:t>
            </a:r>
          </a:p>
          <a:p>
            <a:pPr marL="0" indent="0" fontAlgn="base">
              <a:lnSpc>
                <a:spcPct val="110000"/>
              </a:lnSpc>
              <a:spcAft>
                <a:spcPct val="0"/>
              </a:spcAft>
              <a:buNone/>
            </a:pPr>
            <a:endParaRPr lang="en-US" altLang="en-US" sz="1600" b="1" dirty="0">
              <a:latin typeface="IBM Plex Sans" panose="020B0503050203000203" pitchFamily="34" charset="0"/>
            </a:endParaRPr>
          </a:p>
          <a:p>
            <a:pPr marL="0" indent="0" fontAlgn="base">
              <a:lnSpc>
                <a:spcPct val="110000"/>
              </a:lnSpc>
              <a:spcAft>
                <a:spcPct val="0"/>
              </a:spcAft>
              <a:buNone/>
            </a:pPr>
            <a:r>
              <a:rPr lang="en-US" altLang="en-US" sz="1600" b="1" dirty="0">
                <a:latin typeface="IBM Plex Sans" panose="020B0503050203000203" pitchFamily="34" charset="0"/>
              </a:rPr>
              <a:t>Why Tensors?</a:t>
            </a:r>
          </a:p>
          <a:p>
            <a:pPr marL="0" indent="0" fontAlgn="base">
              <a:lnSpc>
                <a:spcPct val="110000"/>
              </a:lnSpc>
              <a:spcAft>
                <a:spcPct val="0"/>
              </a:spcAft>
              <a:buNone/>
            </a:pPr>
            <a:r>
              <a:rPr lang="en-US" altLang="en-US" sz="1600" dirty="0">
                <a:latin typeface="IBM Plex Sans" panose="020B0503050203000203" pitchFamily="34" charset="0"/>
              </a:rPr>
              <a:t>Efficient representation of multi-dimensional data</a:t>
            </a:r>
          </a:p>
          <a:p>
            <a:pPr marL="0" indent="0" fontAlgn="base">
              <a:lnSpc>
                <a:spcPct val="110000"/>
              </a:lnSpc>
              <a:spcAft>
                <a:spcPct val="0"/>
              </a:spcAft>
              <a:buNone/>
            </a:pPr>
            <a:r>
              <a:rPr lang="en-US" altLang="en-US" sz="1600" dirty="0">
                <a:latin typeface="IBM Plex Sans" panose="020B0503050203000203" pitchFamily="34" charset="0"/>
              </a:rPr>
              <a:t>Optimized for computation (CPU &amp; GPU)</a:t>
            </a:r>
          </a:p>
          <a:p>
            <a:pPr marL="0" indent="0" fontAlgn="base">
              <a:lnSpc>
                <a:spcPct val="110000"/>
              </a:lnSpc>
              <a:spcAft>
                <a:spcPct val="0"/>
              </a:spcAft>
              <a:buNone/>
            </a:pPr>
            <a:endParaRPr lang="en-US" altLang="en-US" sz="1600" b="1" dirty="0">
              <a:latin typeface="IBM Plex Sans" panose="020B0503050203000203" pitchFamily="34" charset="0"/>
            </a:endParaRPr>
          </a:p>
        </p:txBody>
      </p:sp>
      <p:pic>
        <p:nvPicPr>
          <p:cNvPr id="25" name="Picture 2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6630BA2-6F9A-98B9-3007-5D4157F25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814" y="1066800"/>
            <a:ext cx="5676900" cy="2951987"/>
          </a:xfrm>
          <a:prstGeom prst="rect">
            <a:avLst/>
          </a:prstGeom>
          <a:noFill/>
        </p:spPr>
      </p:pic>
      <p:pic>
        <p:nvPicPr>
          <p:cNvPr id="26" name="Picture 2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B50BA244-8848-097D-2E07-4F34DE30CF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31" y="3889717"/>
            <a:ext cx="7774030" cy="2623625"/>
          </a:xfrm>
          <a:prstGeom prst="rect">
            <a:avLst/>
          </a:prstGeom>
        </p:spPr>
      </p:pic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1D7D8C8F-3E02-3BCF-15ED-D1833F83D0C2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SE01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3046C21A-F1D8-A3B7-2D8A-3B728689276A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182649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8B14A-A0FC-6B7C-651F-81ECC2B35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B9A27BB4-792F-34D1-4D39-10D2E1AD5FFA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SE01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501CB58C-FE42-18D1-9047-BEAB5294B99F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08</a:t>
            </a:r>
          </a:p>
        </p:txBody>
      </p:sp>
      <p:pic>
        <p:nvPicPr>
          <p:cNvPr id="4" name="Picture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1E2A80B4-187F-5119-C9B5-14F3E9D558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480" y="2212975"/>
            <a:ext cx="6446520" cy="3239375"/>
          </a:xfrm>
          <a:prstGeom prst="rect">
            <a:avLst/>
          </a:prstGeom>
          <a:noFill/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FE2562B4-5EB6-AAA1-81AB-030669CCF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8136" y="2212975"/>
            <a:ext cx="4360863" cy="40957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1500" b="1" dirty="0">
                <a:latin typeface="IBM Plex Sans" panose="020B0503050203000203" pitchFamily="34" charset="0"/>
              </a:rPr>
              <a:t>Basic Tensor Creation Methods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ts val="600"/>
              </a:spcAft>
            </a:pPr>
            <a:endParaRPr lang="en-US" altLang="en-US" sz="1500" dirty="0">
              <a:latin typeface="IBM Plex Sans" panose="020B0503050203000203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altLang="en-US" sz="1500" dirty="0" err="1">
                <a:latin typeface="IBM Plex Sans" panose="020B0503050203000203" pitchFamily="34" charset="0"/>
              </a:rPr>
              <a:t>torch.tensor</a:t>
            </a:r>
            <a:r>
              <a:rPr lang="en-US" altLang="en-US" sz="1500" dirty="0">
                <a:latin typeface="IBM Plex Sans" panose="020B0503050203000203" pitchFamily="34" charset="0"/>
              </a:rPr>
              <a:t>() - from existing data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altLang="en-US" sz="1500" dirty="0" err="1">
                <a:latin typeface="IBM Plex Sans" panose="020B0503050203000203" pitchFamily="34" charset="0"/>
              </a:rPr>
              <a:t>torch.zeros</a:t>
            </a:r>
            <a:r>
              <a:rPr lang="en-US" altLang="en-US" sz="1500" dirty="0">
                <a:latin typeface="IBM Plex Sans" panose="020B0503050203000203" pitchFamily="34" charset="0"/>
              </a:rPr>
              <a:t>(), </a:t>
            </a:r>
            <a:r>
              <a:rPr lang="en-US" altLang="en-US" sz="1500" dirty="0" err="1">
                <a:latin typeface="IBM Plex Sans" panose="020B0503050203000203" pitchFamily="34" charset="0"/>
              </a:rPr>
              <a:t>torch.ones</a:t>
            </a:r>
            <a:r>
              <a:rPr lang="en-US" altLang="en-US" sz="1500" dirty="0">
                <a:latin typeface="IBM Plex Sans" panose="020B0503050203000203" pitchFamily="34" charset="0"/>
              </a:rPr>
              <a:t>() - filled tensors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altLang="en-US" sz="1500" dirty="0" err="1">
                <a:latin typeface="IBM Plex Sans" panose="020B0503050203000203" pitchFamily="34" charset="0"/>
              </a:rPr>
              <a:t>torch.rand</a:t>
            </a:r>
            <a:r>
              <a:rPr lang="en-US" altLang="en-US" sz="1500" dirty="0">
                <a:latin typeface="IBM Plex Sans" panose="020B0503050203000203" pitchFamily="34" charset="0"/>
              </a:rPr>
              <a:t>(), </a:t>
            </a:r>
            <a:r>
              <a:rPr lang="en-US" altLang="en-US" sz="1500" dirty="0" err="1">
                <a:latin typeface="IBM Plex Sans" panose="020B0503050203000203" pitchFamily="34" charset="0"/>
              </a:rPr>
              <a:t>torch.randn</a:t>
            </a:r>
            <a:r>
              <a:rPr lang="en-US" altLang="en-US" sz="1500" dirty="0">
                <a:latin typeface="IBM Plex Sans" panose="020B0503050203000203" pitchFamily="34" charset="0"/>
              </a:rPr>
              <a:t>() - random tensors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altLang="en-US" sz="1500" dirty="0" err="1">
                <a:latin typeface="IBM Plex Sans" panose="020B0503050203000203" pitchFamily="34" charset="0"/>
              </a:rPr>
              <a:t>torch.arange</a:t>
            </a:r>
            <a:r>
              <a:rPr lang="en-US" altLang="en-US" sz="1500" dirty="0">
                <a:latin typeface="IBM Plex Sans" panose="020B0503050203000203" pitchFamily="34" charset="0"/>
              </a:rPr>
              <a:t>(), </a:t>
            </a:r>
            <a:r>
              <a:rPr lang="en-US" altLang="en-US" sz="1500" dirty="0" err="1">
                <a:latin typeface="IBM Plex Sans" panose="020B0503050203000203" pitchFamily="34" charset="0"/>
              </a:rPr>
              <a:t>torch.linspace</a:t>
            </a:r>
            <a:r>
              <a:rPr lang="en-US" altLang="en-US" sz="1500" dirty="0">
                <a:latin typeface="IBM Plex Sans" panose="020B0503050203000203" pitchFamily="34" charset="0"/>
              </a:rPr>
              <a:t>() - sequences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altLang="en-US" sz="1500" dirty="0" err="1">
                <a:latin typeface="IBM Plex Sans" panose="020B0503050203000203" pitchFamily="34" charset="0"/>
              </a:rPr>
              <a:t>torch.eye</a:t>
            </a:r>
            <a:r>
              <a:rPr lang="en-US" altLang="en-US" sz="1500" dirty="0">
                <a:latin typeface="IBM Plex Sans" panose="020B0503050203000203" pitchFamily="34" charset="0"/>
              </a:rPr>
              <a:t>() - identity matrices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endParaRPr lang="en-US" altLang="en-US" sz="1500" dirty="0">
              <a:latin typeface="IBM Plex Sans" panose="020B0503050203000203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1500" b="1" dirty="0">
                <a:latin typeface="IBM Plex Sans" panose="020B0503050203000203" pitchFamily="34" charset="0"/>
              </a:rPr>
              <a:t>Data types </a:t>
            </a:r>
            <a:r>
              <a:rPr lang="en-US" altLang="en-US" sz="1500" dirty="0">
                <a:latin typeface="IBM Plex Sans" panose="020B0503050203000203" pitchFamily="34" charset="0"/>
              </a:rPr>
              <a:t>can be specified with </a:t>
            </a:r>
            <a:r>
              <a:rPr lang="en-US" altLang="en-US" sz="1500" dirty="0" err="1">
                <a:latin typeface="IBM Plex Sans" panose="020B0503050203000203" pitchFamily="34" charset="0"/>
              </a:rPr>
              <a:t>dtype</a:t>
            </a:r>
            <a:r>
              <a:rPr lang="en-US" altLang="en-US" sz="1500" dirty="0">
                <a:latin typeface="IBM Plex Sans" panose="020B0503050203000203" pitchFamily="34" charset="0"/>
              </a:rPr>
              <a:t> parameter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7231FF7-6D86-0CEF-30B5-3C62D0258DD6}"/>
              </a:ext>
            </a:extLst>
          </p:cNvPr>
          <p:cNvSpPr txBox="1">
            <a:spLocks/>
          </p:cNvSpPr>
          <p:nvPr/>
        </p:nvSpPr>
        <p:spPr>
          <a:xfrm>
            <a:off x="800100" y="800230"/>
            <a:ext cx="4361688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Creating Tensors</a:t>
            </a:r>
          </a:p>
        </p:txBody>
      </p:sp>
    </p:spTree>
    <p:extLst>
      <p:ext uri="{BB962C8B-B14F-4D97-AF65-F5344CB8AC3E}">
        <p14:creationId xmlns:p14="http://schemas.microsoft.com/office/powerpoint/2010/main" val="3685595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5920F-5430-0828-F7B7-1C354C08E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7C80BFEC-E7C3-F771-C463-BA32CE8933C1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SE01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485F22BE-3D13-C459-9B71-CE183E146BDB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09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2C2D594-1E4C-0695-3FF8-E86CAF34E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8136" y="2212975"/>
            <a:ext cx="4360863" cy="40957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Working with Tensor Attributes</a:t>
            </a:r>
          </a:p>
          <a:p>
            <a:pPr marR="0" lvl="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sz="1500" b="1" i="0" u="none" strike="noStrike" cap="none" normalizeH="0" baseline="0" dirty="0">
              <a:ln>
                <a:noFill/>
              </a:ln>
              <a:effectLst/>
              <a:latin typeface="IBM Plex Sans" panose="020B0503050203000203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Shape: </a:t>
            </a:r>
            <a:r>
              <a:rPr kumimoji="0" lang="en-US" altLang="en-US" sz="1500" i="0" u="none" strike="noStrike" cap="none" normalizeH="0" baseline="0" dirty="0" err="1">
                <a:ln>
                  <a:noFill/>
                </a:ln>
                <a:effectLst/>
                <a:latin typeface="IBM Plex Sans" panose="020B0503050203000203" pitchFamily="34" charset="0"/>
              </a:rPr>
              <a:t>tensor.shape</a:t>
            </a:r>
            <a:endParaRPr kumimoji="0" lang="en-US" altLang="en-US" sz="1500" i="0" u="none" strike="noStrike" cap="none" normalizeH="0" baseline="0" dirty="0">
              <a:ln>
                <a:noFill/>
              </a:ln>
              <a:effectLst/>
              <a:latin typeface="IBM Plex Sans" panose="020B0503050203000203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Data type: </a:t>
            </a:r>
            <a:r>
              <a:rPr kumimoji="0" lang="en-US" altLang="en-US" sz="1500" i="0" u="none" strike="noStrike" cap="none" normalizeH="0" baseline="0" dirty="0" err="1">
                <a:ln>
                  <a:noFill/>
                </a:ln>
                <a:effectLst/>
                <a:latin typeface="IBM Plex Sans" panose="020B0503050203000203" pitchFamily="34" charset="0"/>
              </a:rPr>
              <a:t>tensor.dtype</a:t>
            </a:r>
            <a:endParaRPr kumimoji="0" lang="en-US" altLang="en-US" sz="1500" i="0" u="none" strike="noStrike" cap="none" normalizeH="0" baseline="0" dirty="0">
              <a:ln>
                <a:noFill/>
              </a:ln>
              <a:effectLst/>
              <a:latin typeface="IBM Plex Sans" panose="020B0503050203000203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Device: </a:t>
            </a:r>
            <a:r>
              <a:rPr kumimoji="0" lang="en-US" altLang="en-US" sz="1500" i="0" u="none" strike="noStrike" cap="none" normalizeH="0" baseline="0" dirty="0" err="1">
                <a:ln>
                  <a:noFill/>
                </a:ln>
                <a:effectLst/>
                <a:latin typeface="IBM Plex Sans" panose="020B0503050203000203" pitchFamily="34" charset="0"/>
              </a:rPr>
              <a:t>tensor.device</a:t>
            </a:r>
            <a:endParaRPr kumimoji="0" lang="en-US" altLang="en-US" sz="1500" i="0" u="none" strike="noStrike" cap="none" normalizeH="0" baseline="0" dirty="0">
              <a:ln>
                <a:noFill/>
              </a:ln>
              <a:effectLst/>
              <a:latin typeface="IBM Plex Sans" panose="020B0503050203000203" pitchFamily="34" charset="0"/>
            </a:endParaRP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Accessing values: </a:t>
            </a:r>
            <a:r>
              <a:rPr kumimoji="0" lang="en-US" altLang="en-US" sz="1500" i="0" u="none" strike="noStrike" cap="none" normalizeH="0" baseline="0" dirty="0" err="1">
                <a:ln>
                  <a:noFill/>
                </a:ln>
                <a:effectLst/>
                <a:latin typeface="IBM Plex Sans" panose="020B0503050203000203" pitchFamily="34" charset="0"/>
              </a:rPr>
              <a:t>tensor.item</a:t>
            </a:r>
            <a:r>
              <a:rPr kumimoji="0" lang="en-US" altLang="en-US" sz="1500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() for scalars</a:t>
            </a:r>
          </a:p>
          <a:p>
            <a:pPr marL="285750" marR="0" lvl="0" indent="-285750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Converting types: </a:t>
            </a:r>
            <a:r>
              <a:rPr kumimoji="0" lang="en-US" altLang="en-US" sz="1500" i="0" u="none" strike="noStrike" cap="none" normalizeH="0" baseline="0" dirty="0" err="1">
                <a:ln>
                  <a:noFill/>
                </a:ln>
                <a:effectLst/>
                <a:latin typeface="IBM Plex Sans" panose="020B0503050203000203" pitchFamily="34" charset="0"/>
              </a:rPr>
              <a:t>tensor.float</a:t>
            </a:r>
            <a:r>
              <a:rPr kumimoji="0" lang="en-US" altLang="en-US" sz="1500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(), tensor.int()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1054950-0B10-02A8-0ED7-7732A66F68DA}"/>
              </a:ext>
            </a:extLst>
          </p:cNvPr>
          <p:cNvSpPr txBox="1">
            <a:spLocks/>
          </p:cNvSpPr>
          <p:nvPr/>
        </p:nvSpPr>
        <p:spPr>
          <a:xfrm>
            <a:off x="800100" y="787717"/>
            <a:ext cx="4361688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TENSOR</a:t>
            </a:r>
          </a:p>
          <a:p>
            <a:r>
              <a:rPr lang="en-US" dirty="0">
                <a:latin typeface="IBM Plex Mono" panose="020B0509050203000203" pitchFamily="49" charset="0"/>
              </a:rPr>
              <a:t>PROPERTIES</a:t>
            </a:r>
          </a:p>
        </p:txBody>
      </p:sp>
      <p:pic>
        <p:nvPicPr>
          <p:cNvPr id="2" name="Picture 1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B1A614E8-6BF1-54A8-C048-3F071B987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273" y="1667435"/>
            <a:ext cx="7061092" cy="37600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6666254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Custom 9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840660_TF67498733_Win32" id="{1D31F981-026B-433D-B1FE-22EDA482C3D7}" vid="{FE91BBCF-7CA3-436B-9474-A0CB3B4C500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59187C1-630C-405A-830B-EED062A4969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E0F876D-ECAD-49DD-95DE-E4DA3D4E9CA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EC785CC-7DC7-486B-AC4F-90AD768E96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Chronicle design</Template>
  <TotalTime>88</TotalTime>
  <Words>832</Words>
  <Application>Microsoft Office PowerPoint</Application>
  <PresentationFormat>Widescreen</PresentationFormat>
  <Paragraphs>201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Calisto MT</vt:lpstr>
      <vt:lpstr>IBM Plex Mono</vt:lpstr>
      <vt:lpstr>IBM Plex Sans</vt:lpstr>
      <vt:lpstr>Univers Condensed</vt:lpstr>
      <vt:lpstr>ChronicleVTI</vt:lpstr>
      <vt:lpstr>Session // 01 INTRODUCTION TO PYTORCH  FACULTY OF  SCIENCE AND ENGINEERING +++</vt:lpstr>
      <vt:lpstr>Agenda</vt:lpstr>
      <vt:lpstr>Introduction</vt:lpstr>
      <vt:lpstr>Deep learning</vt:lpstr>
      <vt:lpstr>PyTorch</vt:lpstr>
      <vt:lpstr>Why PYTORCH</vt:lpstr>
      <vt:lpstr>Tensors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BEST PRACTICES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Diego Corona Lopez</dc:creator>
  <cp:lastModifiedBy>Diego Corona Lopez</cp:lastModifiedBy>
  <cp:revision>2</cp:revision>
  <dcterms:created xsi:type="dcterms:W3CDTF">2025-04-24T12:41:57Z</dcterms:created>
  <dcterms:modified xsi:type="dcterms:W3CDTF">2025-04-24T14:11:12Z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